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7"/>
  </p:notesMasterIdLst>
  <p:handoutMasterIdLst>
    <p:handoutMasterId r:id="rId8"/>
  </p:handoutMasterIdLst>
  <p:sldIdLst>
    <p:sldId id="263" r:id="rId2"/>
    <p:sldId id="257" r:id="rId3"/>
    <p:sldId id="259" r:id="rId4"/>
    <p:sldId id="1097" r:id="rId5"/>
    <p:sldId id="260" r:id="rId6"/>
  </p:sldIdLst>
  <p:sldSz cx="9144000" cy="5143500" type="screen16x9"/>
  <p:notesSz cx="6858000" cy="9144000"/>
  <p:embeddedFontLst>
    <p:embeddedFont>
      <p:font typeface="맑은 고딕" panose="020B0503020000020004" pitchFamily="34" charset="-127"/>
      <p:regular r:id="rId9"/>
      <p:bold r:id="rId10"/>
    </p:embeddedFont>
    <p:embeddedFont>
      <p:font typeface="Abadi" panose="020B0604020104020204" pitchFamily="34" charset="0"/>
      <p:regular r:id="rId11"/>
    </p:embeddedFont>
    <p:embeddedFont>
      <p:font typeface="Century Gothic" panose="020B0502020202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Klebel" initials="TK" lastIdx="2" clrIdx="0">
    <p:extLst>
      <p:ext uri="{19B8F6BF-5375-455C-9EA6-DF929625EA0E}">
        <p15:presenceInfo xmlns:p15="http://schemas.microsoft.com/office/powerpoint/2012/main" userId="S::tklebel@know-center.at::b5d3468c-10a3-4227-80c2-52e9fa726b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DBCE"/>
    <a:srgbClr val="0D2557"/>
    <a:srgbClr val="E7FEFB"/>
    <a:srgbClr val="C7C9E6"/>
    <a:srgbClr val="FFF7EE"/>
    <a:srgbClr val="476899"/>
    <a:srgbClr val="571300"/>
    <a:srgbClr val="003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842" autoAdjust="0"/>
  </p:normalViewPr>
  <p:slideViewPr>
    <p:cSldViewPr snapToGrid="0">
      <p:cViewPr>
        <p:scale>
          <a:sx n="125" d="100"/>
          <a:sy n="125" d="100"/>
        </p:scale>
        <p:origin x="2696" y="1172"/>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51" d="100"/>
          <a:sy n="51" d="100"/>
        </p:scale>
        <p:origin x="2692"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5T08:54:21.544" idx="1">
    <p:pos x="5640" y="1105"/>
    <p:text>replace picture with puzzled scientist</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5F7D4E-9815-49B1-263C-4E772A26F8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a typeface="Inter" panose="02000503000000020004" pitchFamily="50" charset="0"/>
              <a:cs typeface="Arial" panose="020B0604020202020204" pitchFamily="34" charset="0"/>
            </a:endParaRPr>
          </a:p>
        </p:txBody>
      </p:sp>
      <p:sp>
        <p:nvSpPr>
          <p:cNvPr id="3" name="Date Placeholder 2">
            <a:extLst>
              <a:ext uri="{FF2B5EF4-FFF2-40B4-BE49-F238E27FC236}">
                <a16:creationId xmlns:a16="http://schemas.microsoft.com/office/drawing/2014/main" id="{4A4FA8DB-A3B8-A7E7-204A-6B0E30D52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D83B26-7294-418D-A107-B32378164C2A}" type="datetimeFigureOut">
              <a:rPr lang="en-US" smtClean="0">
                <a:latin typeface="Arial" panose="020B0604020202020204" pitchFamily="34" charset="0"/>
                <a:ea typeface="Inter" panose="02000503000000020004" pitchFamily="50" charset="0"/>
                <a:cs typeface="Arial" panose="020B0604020202020204" pitchFamily="34" charset="0"/>
              </a:rPr>
              <a:t>2/27/2025</a:t>
            </a:fld>
            <a:endParaRPr lang="en-US" dirty="0">
              <a:latin typeface="Arial" panose="020B0604020202020204" pitchFamily="34" charset="0"/>
              <a:ea typeface="Inter" panose="02000503000000020004" pitchFamily="50" charset="0"/>
              <a:cs typeface="Arial" panose="020B0604020202020204" pitchFamily="34" charset="0"/>
            </a:endParaRPr>
          </a:p>
        </p:txBody>
      </p:sp>
      <p:sp>
        <p:nvSpPr>
          <p:cNvPr id="4" name="Footer Placeholder 3">
            <a:extLst>
              <a:ext uri="{FF2B5EF4-FFF2-40B4-BE49-F238E27FC236}">
                <a16:creationId xmlns:a16="http://schemas.microsoft.com/office/drawing/2014/main" id="{0FFEBA86-4FDC-0CD6-4082-D04B706D0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a typeface="Inter" panose="02000503000000020004" pitchFamily="50" charset="0"/>
              <a:cs typeface="Arial" panose="020B0604020202020204" pitchFamily="34" charset="0"/>
            </a:endParaRPr>
          </a:p>
        </p:txBody>
      </p:sp>
      <p:sp>
        <p:nvSpPr>
          <p:cNvPr id="5" name="Slide Number Placeholder 4">
            <a:extLst>
              <a:ext uri="{FF2B5EF4-FFF2-40B4-BE49-F238E27FC236}">
                <a16:creationId xmlns:a16="http://schemas.microsoft.com/office/drawing/2014/main" id="{332EEEF8-9EE5-CC8C-343A-B24B1C7E35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305762-DE18-440F-BF77-6540DC2A45A8}" type="slidenum">
              <a:rPr lang="en-US" smtClean="0">
                <a:latin typeface="Arial" panose="020B0604020202020204" pitchFamily="34" charset="0"/>
                <a:ea typeface="Inter" panose="02000503000000020004" pitchFamily="50" charset="0"/>
                <a:cs typeface="Arial" panose="020B0604020202020204" pitchFamily="34" charset="0"/>
              </a:rPr>
              <a:t>‹#›</a:t>
            </a:fld>
            <a:endParaRPr lang="en-US" dirty="0">
              <a:latin typeface="Arial" panose="020B0604020202020204" pitchFamily="34" charset="0"/>
              <a:ea typeface="Inter" panose="02000503000000020004" pitchFamily="50" charset="0"/>
              <a:cs typeface="Arial" panose="020B0604020202020204" pitchFamily="34" charset="0"/>
            </a:endParaRPr>
          </a:p>
        </p:txBody>
      </p:sp>
    </p:spTree>
    <p:extLst>
      <p:ext uri="{BB962C8B-B14F-4D97-AF65-F5344CB8AC3E}">
        <p14:creationId xmlns:p14="http://schemas.microsoft.com/office/powerpoint/2010/main" val="138106176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Inter" panose="02000503000000020004" pitchFamily="50"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Perceived poor levels of “reproducibility” have become a key concern in recent years. Definitions vary, but at its broadest, reproducibility just means obtaining consistent results when repeating experiments and analyses. It is seen to be threatened by lack of transparency in reporting, questionable research practices and publication biases caused by bad incentives. But although reproducibility is often taken to be a key tenet of empirical research, its meanings, causes, and consequences are actually far from uniform across research domains. TIER2 works with researchers, science publishers and funders to explore reproducibility in all contexts, to broaden our understanding, create and test contextually-relevant tools that will boost trust, integrity, and efficiency in research.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researchers believe we are in the midst of a significant reproducibility crisis</a:t>
            </a:r>
          </a:p>
          <a:p>
            <a:endParaRPr lang="en-US" dirty="0"/>
          </a:p>
        </p:txBody>
      </p:sp>
    </p:spTree>
    <p:extLst>
      <p:ext uri="{BB962C8B-B14F-4D97-AF65-F5344CB8AC3E}">
        <p14:creationId xmlns:p14="http://schemas.microsoft.com/office/powerpoint/2010/main" val="245489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498C770-440F-4842-BB68-5BB8E05A86FA}"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4</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30177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a:xfrm>
            <a:off x="381000" y="685800"/>
            <a:ext cx="6096000" cy="3429000"/>
          </a:xfrm>
        </p:spPr>
      </p:sp>
      <p:sp>
        <p:nvSpPr>
          <p:cNvPr id="3" name="Контейнер за бележ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2629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A7BA1A-96FD-00E6-4860-1D40FE14B3B4}"/>
              </a:ext>
            </a:extLst>
          </p:cNvPr>
          <p:cNvSpPr/>
          <p:nvPr userDrawn="1"/>
        </p:nvSpPr>
        <p:spPr>
          <a:xfrm>
            <a:off x="109728" y="4683113"/>
            <a:ext cx="9034272" cy="36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2" name="Picture 21">
            <a:extLst>
              <a:ext uri="{FF2B5EF4-FFF2-40B4-BE49-F238E27FC236}">
                <a16:creationId xmlns:a16="http://schemas.microsoft.com/office/drawing/2014/main" id="{C462625C-40DE-3058-69F8-307D00A00EB1}"/>
              </a:ext>
            </a:extLst>
          </p:cNvPr>
          <p:cNvPicPr>
            <a:picLocks noChangeAspect="1"/>
          </p:cNvPicPr>
          <p:nvPr userDrawn="1"/>
        </p:nvPicPr>
        <p:blipFill>
          <a:blip r:embed="rId2">
            <a:alphaModFix amt="27000"/>
          </a:blip>
          <a:srcRect t="3125" b="3125"/>
          <a:stretch/>
        </p:blipFill>
        <p:spPr>
          <a:xfrm>
            <a:off x="0" y="0"/>
            <a:ext cx="9144000" cy="5143500"/>
          </a:xfrm>
          <a:prstGeom prst="rect">
            <a:avLst/>
          </a:prstGeom>
        </p:spPr>
      </p:pic>
      <p:sp>
        <p:nvSpPr>
          <p:cNvPr id="2" name="Title 1">
            <a:extLst>
              <a:ext uri="{FF2B5EF4-FFF2-40B4-BE49-F238E27FC236}">
                <a16:creationId xmlns:a16="http://schemas.microsoft.com/office/drawing/2014/main" id="{0427833A-516C-998E-6200-E6610537AE6D}"/>
              </a:ext>
            </a:extLst>
          </p:cNvPr>
          <p:cNvSpPr>
            <a:spLocks noGrp="1"/>
          </p:cNvSpPr>
          <p:nvPr>
            <p:ph type="title" hasCustomPrompt="1"/>
          </p:nvPr>
        </p:nvSpPr>
        <p:spPr>
          <a:xfrm>
            <a:off x="166190" y="1352550"/>
            <a:ext cx="8787310" cy="863671"/>
          </a:xfrm>
        </p:spPr>
        <p:txBody>
          <a:bodyPr anchor="t"/>
          <a:lstStyle>
            <a:lvl1pPr>
              <a:defRPr/>
            </a:lvl1pPr>
          </a:lstStyle>
          <a:p>
            <a:r>
              <a:rPr lang="en-US" dirty="0"/>
              <a:t>Title of presentation</a:t>
            </a:r>
          </a:p>
        </p:txBody>
      </p:sp>
      <p:pic>
        <p:nvPicPr>
          <p:cNvPr id="14" name="Picture 13">
            <a:extLst>
              <a:ext uri="{FF2B5EF4-FFF2-40B4-BE49-F238E27FC236}">
                <a16:creationId xmlns:a16="http://schemas.microsoft.com/office/drawing/2014/main" id="{BCCC1748-E0F4-D38A-1D42-8D8BDBDF62C4}"/>
              </a:ext>
            </a:extLst>
          </p:cNvPr>
          <p:cNvPicPr>
            <a:picLocks noChangeAspect="1"/>
          </p:cNvPicPr>
          <p:nvPr userDrawn="1"/>
        </p:nvPicPr>
        <p:blipFill>
          <a:blip r:embed="rId3"/>
          <a:srcRect/>
          <a:stretch/>
        </p:blipFill>
        <p:spPr>
          <a:xfrm>
            <a:off x="152400" y="247650"/>
            <a:ext cx="2979836" cy="678941"/>
          </a:xfrm>
          <a:prstGeom prst="rect">
            <a:avLst/>
          </a:prstGeom>
        </p:spPr>
      </p:pic>
      <p:sp>
        <p:nvSpPr>
          <p:cNvPr id="17" name="Picture Placeholder 16">
            <a:extLst>
              <a:ext uri="{FF2B5EF4-FFF2-40B4-BE49-F238E27FC236}">
                <a16:creationId xmlns:a16="http://schemas.microsoft.com/office/drawing/2014/main" id="{AF6ED58A-9A59-31EB-33A4-E54327FF559C}"/>
              </a:ext>
            </a:extLst>
          </p:cNvPr>
          <p:cNvSpPr>
            <a:spLocks noGrp="1"/>
          </p:cNvSpPr>
          <p:nvPr userDrawn="1">
            <p:ph type="pic" sz="quarter" idx="13" hasCustomPrompt="1"/>
          </p:nvPr>
        </p:nvSpPr>
        <p:spPr>
          <a:xfrm>
            <a:off x="6886575" y="247651"/>
            <a:ext cx="2066925" cy="762000"/>
          </a:xfrm>
          <a:prstGeom prst="rect">
            <a:avLst/>
          </a:prstGeom>
        </p:spPr>
        <p:txBody>
          <a:bodyPr/>
          <a:lstStyle>
            <a:lvl1pPr marL="0" indent="0" algn="ctr">
              <a:buNone/>
              <a:defRPr sz="12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1pPr>
          </a:lstStyle>
          <a:p>
            <a:r>
              <a:rPr lang="en-US" dirty="0"/>
              <a:t>Click to add logo</a:t>
            </a:r>
          </a:p>
        </p:txBody>
      </p:sp>
      <p:sp>
        <p:nvSpPr>
          <p:cNvPr id="19" name="Text Placeholder 18">
            <a:extLst>
              <a:ext uri="{FF2B5EF4-FFF2-40B4-BE49-F238E27FC236}">
                <a16:creationId xmlns:a16="http://schemas.microsoft.com/office/drawing/2014/main" id="{B6BBFE6B-2470-0C47-A537-3B5B049505AD}"/>
              </a:ext>
            </a:extLst>
          </p:cNvPr>
          <p:cNvSpPr>
            <a:spLocks noGrp="1"/>
          </p:cNvSpPr>
          <p:nvPr userDrawn="1">
            <p:ph type="body" sz="quarter" idx="14" hasCustomPrompt="1"/>
          </p:nvPr>
        </p:nvSpPr>
        <p:spPr>
          <a:xfrm>
            <a:off x="152400" y="2927280"/>
            <a:ext cx="6153150" cy="431800"/>
          </a:xfrm>
          <a:prstGeom prst="rect">
            <a:avLst/>
          </a:prstGeom>
        </p:spPr>
        <p:txBody>
          <a:bodyPr/>
          <a:lstStyle>
            <a:lvl1pPr marL="0" indent="0">
              <a:buNone/>
              <a:defRPr sz="1600" b="0">
                <a:solidFill>
                  <a:srgbClr val="0D2557"/>
                </a:solidFill>
                <a:latin typeface="Arial" panose="020B0604020202020204" pitchFamily="34" charset="0"/>
                <a:ea typeface="Inter" panose="02000503000000020004" pitchFamily="50" charset="0"/>
                <a:cs typeface="Arial" panose="020B0604020202020204" pitchFamily="34" charset="0"/>
              </a:defRPr>
            </a:lvl1pPr>
          </a:lstStyle>
          <a:p>
            <a:pPr lvl="0"/>
            <a:r>
              <a:rPr lang="en-US" dirty="0"/>
              <a:t>Name of presenter</a:t>
            </a:r>
          </a:p>
        </p:txBody>
      </p:sp>
      <p:sp>
        <p:nvSpPr>
          <p:cNvPr id="21" name="Text Placeholder 20">
            <a:extLst>
              <a:ext uri="{FF2B5EF4-FFF2-40B4-BE49-F238E27FC236}">
                <a16:creationId xmlns:a16="http://schemas.microsoft.com/office/drawing/2014/main" id="{5F33D70F-55C6-E0D1-0E33-59142B5E7747}"/>
              </a:ext>
            </a:extLst>
          </p:cNvPr>
          <p:cNvSpPr>
            <a:spLocks noGrp="1"/>
          </p:cNvSpPr>
          <p:nvPr userDrawn="1">
            <p:ph type="body" sz="quarter" idx="15" hasCustomPrompt="1"/>
          </p:nvPr>
        </p:nvSpPr>
        <p:spPr>
          <a:xfrm>
            <a:off x="152400" y="3375987"/>
            <a:ext cx="6153150" cy="431800"/>
          </a:xfrm>
          <a:prstGeom prst="rect">
            <a:avLst/>
          </a:prstGeom>
        </p:spPr>
        <p:txBody>
          <a:bodyPr/>
          <a:lstStyle>
            <a:lvl1pPr marL="0" indent="0">
              <a:buNone/>
              <a:defRPr sz="1200">
                <a:solidFill>
                  <a:srgbClr val="0D2557"/>
                </a:solidFill>
                <a:latin typeface="Arial" panose="020B0604020202020204" pitchFamily="34" charset="0"/>
                <a:ea typeface="Inter" panose="02000503000000020004" pitchFamily="50" charset="0"/>
                <a:cs typeface="Arial" panose="020B0604020202020204" pitchFamily="34" charset="0"/>
              </a:defRPr>
            </a:lvl1pPr>
          </a:lstStyle>
          <a:p>
            <a:pPr lvl="0"/>
            <a:r>
              <a:rPr lang="en-US" dirty="0"/>
              <a:t>Event/Date/Location</a:t>
            </a:r>
          </a:p>
        </p:txBody>
      </p:sp>
      <p:sp>
        <p:nvSpPr>
          <p:cNvPr id="10" name="Google Shape;15;p2">
            <a:extLst>
              <a:ext uri="{FF2B5EF4-FFF2-40B4-BE49-F238E27FC236}">
                <a16:creationId xmlns:a16="http://schemas.microsoft.com/office/drawing/2014/main" id="{021E4969-6136-5B99-45AA-CAC43019B190}"/>
              </a:ext>
            </a:extLst>
          </p:cNvPr>
          <p:cNvSpPr txBox="1"/>
          <p:nvPr/>
        </p:nvSpPr>
        <p:spPr>
          <a:xfrm>
            <a:off x="2518982" y="4448511"/>
            <a:ext cx="6434518" cy="6463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US" sz="750" b="0"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t>TIER2 receives funding from the European Union’s Horizon Europe research and innovation </a:t>
            </a:r>
            <a:r>
              <a:rPr lang="en-US" sz="750" b="0" dirty="0" err="1">
                <a:solidFill>
                  <a:srgbClr val="0D2557"/>
                </a:solidFill>
                <a:latin typeface="Arial" panose="020B0604020202020204" pitchFamily="34" charset="0"/>
                <a:ea typeface="Inter" panose="02000503000000020004" pitchFamily="50" charset="0"/>
                <a:cs typeface="Arial" panose="020B0604020202020204" pitchFamily="34" charset="0"/>
                <a:sym typeface="Cabin"/>
              </a:rPr>
              <a:t>programme</a:t>
            </a:r>
            <a:r>
              <a:rPr lang="en-US" sz="750" b="0"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t> under grant agreement No 101094817.</a:t>
            </a:r>
            <a:br>
              <a:rPr lang="bg-BG" sz="750" b="0"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br>
            <a:endParaRPr lang="en-US" sz="750" b="0" dirty="0">
              <a:solidFill>
                <a:srgbClr val="0D2557"/>
              </a:solidFill>
              <a:latin typeface="Arial" panose="020B0604020202020204" pitchFamily="34" charset="0"/>
              <a:ea typeface="Inter" panose="02000503000000020004" pitchFamily="50" charset="0"/>
              <a:cs typeface="Arial" panose="020B0604020202020204" pitchFamily="34" charset="0"/>
              <a:sym typeface="Cabin"/>
            </a:endParaRPr>
          </a:p>
          <a:p>
            <a:pPr marL="0" lvl="0" indent="0" algn="l" rtl="0">
              <a:spcBef>
                <a:spcPts val="0"/>
              </a:spcBef>
              <a:spcAft>
                <a:spcPts val="0"/>
              </a:spcAft>
              <a:buNone/>
            </a:pPr>
            <a:r>
              <a:rPr lang="en-US" sz="750" b="0"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t>Views and opinions expressed are those of the author(s) only and do not necessarily reflect those of the European Union or the European Research Executive Agency (REA). Neither the EU nor REA can be held responsible for them.</a:t>
            </a:r>
          </a:p>
        </p:txBody>
      </p:sp>
      <p:grpSp>
        <p:nvGrpSpPr>
          <p:cNvPr id="11" name="Group 10">
            <a:extLst>
              <a:ext uri="{FF2B5EF4-FFF2-40B4-BE49-F238E27FC236}">
                <a16:creationId xmlns:a16="http://schemas.microsoft.com/office/drawing/2014/main" id="{ABD20BF5-3C60-4D2F-1205-BC698BE333CB}"/>
              </a:ext>
            </a:extLst>
          </p:cNvPr>
          <p:cNvGrpSpPr/>
          <p:nvPr userDrawn="1"/>
        </p:nvGrpSpPr>
        <p:grpSpPr>
          <a:xfrm>
            <a:off x="156666" y="4619361"/>
            <a:ext cx="641910" cy="424928"/>
            <a:chOff x="266701" y="4601145"/>
            <a:chExt cx="641910" cy="424928"/>
          </a:xfrm>
        </p:grpSpPr>
        <p:sp>
          <p:nvSpPr>
            <p:cNvPr id="12" name="Rectangle 11">
              <a:extLst>
                <a:ext uri="{FF2B5EF4-FFF2-40B4-BE49-F238E27FC236}">
                  <a16:creationId xmlns:a16="http://schemas.microsoft.com/office/drawing/2014/main" id="{161A3C56-3274-9F33-A8DA-1915F039779D}"/>
                </a:ext>
              </a:extLst>
            </p:cNvPr>
            <p:cNvSpPr/>
            <p:nvPr userDrawn="1"/>
          </p:nvSpPr>
          <p:spPr>
            <a:xfrm>
              <a:off x="266701" y="4706677"/>
              <a:ext cx="471487" cy="319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3" name="Google Shape;16;p2">
              <a:extLst>
                <a:ext uri="{FF2B5EF4-FFF2-40B4-BE49-F238E27FC236}">
                  <a16:creationId xmlns:a16="http://schemas.microsoft.com/office/drawing/2014/main" id="{CC0E1557-8D67-40A6-78DE-8862F4156269}"/>
                </a:ext>
              </a:extLst>
            </p:cNvPr>
            <p:cNvPicPr preferRelativeResize="0"/>
            <p:nvPr/>
          </p:nvPicPr>
          <p:blipFill>
            <a:blip r:embed="rId4">
              <a:alphaModFix/>
            </a:blip>
            <a:stretch>
              <a:fillRect/>
            </a:stretch>
          </p:blipFill>
          <p:spPr>
            <a:xfrm>
              <a:off x="276225" y="4601145"/>
              <a:ext cx="632386" cy="421602"/>
            </a:xfrm>
            <a:prstGeom prst="rect">
              <a:avLst/>
            </a:prstGeom>
            <a:noFill/>
            <a:ln>
              <a:noFill/>
            </a:ln>
          </p:spPr>
        </p:pic>
      </p:grpSp>
      <p:sp>
        <p:nvSpPr>
          <p:cNvPr id="4" name="Google Shape;15;p2">
            <a:extLst>
              <a:ext uri="{FF2B5EF4-FFF2-40B4-BE49-F238E27FC236}">
                <a16:creationId xmlns:a16="http://schemas.microsoft.com/office/drawing/2014/main" id="{6FFC340B-0A31-4ECB-85B3-0C13151A125C}"/>
              </a:ext>
            </a:extLst>
          </p:cNvPr>
          <p:cNvSpPr txBox="1"/>
          <p:nvPr userDrawn="1"/>
        </p:nvSpPr>
        <p:spPr>
          <a:xfrm>
            <a:off x="855038" y="4553178"/>
            <a:ext cx="1663944" cy="553968"/>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US" sz="1200" b="1"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t>Funded by</a:t>
            </a:r>
          </a:p>
          <a:p>
            <a:pPr marL="0" lvl="0" indent="0" algn="l" rtl="0">
              <a:spcBef>
                <a:spcPts val="0"/>
              </a:spcBef>
              <a:spcAft>
                <a:spcPts val="0"/>
              </a:spcAft>
              <a:buNone/>
            </a:pPr>
            <a:r>
              <a:rPr lang="en-US" sz="1200" b="1"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t>the European Union</a:t>
            </a:r>
          </a:p>
        </p:txBody>
      </p:sp>
      <p:pic>
        <p:nvPicPr>
          <p:cNvPr id="5" name="Картина 10">
            <a:extLst>
              <a:ext uri="{FF2B5EF4-FFF2-40B4-BE49-F238E27FC236}">
                <a16:creationId xmlns:a16="http://schemas.microsoft.com/office/drawing/2014/main" id="{9E12F860-B02F-5BA2-4161-D7C3DA9A71F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1" y="4064743"/>
            <a:ext cx="1303176" cy="383767"/>
          </a:xfrm>
          <a:prstGeom prst="rect">
            <a:avLst/>
          </a:prstGeom>
          <a:noFill/>
        </p:spPr>
      </p:pic>
    </p:spTree>
    <p:extLst>
      <p:ext uri="{BB962C8B-B14F-4D97-AF65-F5344CB8AC3E}">
        <p14:creationId xmlns:p14="http://schemas.microsoft.com/office/powerpoint/2010/main" val="9528141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5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310E-37C8-1CA0-5F45-B8CAEDDDC888}"/>
              </a:ext>
            </a:extLst>
          </p:cNvPr>
          <p:cNvSpPr>
            <a:spLocks noGrp="1"/>
          </p:cNvSpPr>
          <p:nvPr>
            <p:ph type="title"/>
          </p:nvPr>
        </p:nvSpPr>
        <p:spPr>
          <a:xfrm>
            <a:off x="152400" y="249174"/>
            <a:ext cx="8801100" cy="760476"/>
          </a:xfrm>
        </p:spPr>
        <p:txBody>
          <a:bodyPr anchor="t">
            <a:normAutofit/>
          </a:bodyPr>
          <a:lstStyle>
            <a:lvl1pPr>
              <a:defRPr sz="2900"/>
            </a:lvl1pPr>
          </a:lstStyle>
          <a:p>
            <a:r>
              <a:rPr lang="en-US" dirty="0"/>
              <a:t>Click to edit Master title style</a:t>
            </a:r>
          </a:p>
        </p:txBody>
      </p:sp>
      <p:sp>
        <p:nvSpPr>
          <p:cNvPr id="3" name="Picture Placeholder 2">
            <a:extLst>
              <a:ext uri="{FF2B5EF4-FFF2-40B4-BE49-F238E27FC236}">
                <a16:creationId xmlns:a16="http://schemas.microsoft.com/office/drawing/2014/main" id="{DB0D6344-B579-E5F5-BBA2-B21FE56D7134}"/>
              </a:ext>
            </a:extLst>
          </p:cNvPr>
          <p:cNvSpPr>
            <a:spLocks noGrp="1"/>
          </p:cNvSpPr>
          <p:nvPr>
            <p:ph type="pic" idx="1" hasCustomPrompt="1"/>
          </p:nvPr>
        </p:nvSpPr>
        <p:spPr>
          <a:xfrm>
            <a:off x="4572000" y="1352550"/>
            <a:ext cx="4381500" cy="3162300"/>
          </a:xfrm>
          <a:prstGeom prst="rect">
            <a:avLst/>
          </a:prstGeom>
        </p:spPr>
        <p:txBody>
          <a:bodyPr/>
          <a:lstStyle>
            <a:lvl1pPr marL="0" indent="0" algn="ctr">
              <a:buNone/>
              <a:defRPr sz="24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photo</a:t>
            </a:r>
          </a:p>
        </p:txBody>
      </p:sp>
      <p:sp>
        <p:nvSpPr>
          <p:cNvPr id="9" name="Text Placeholder 8">
            <a:extLst>
              <a:ext uri="{FF2B5EF4-FFF2-40B4-BE49-F238E27FC236}">
                <a16:creationId xmlns:a16="http://schemas.microsoft.com/office/drawing/2014/main" id="{02EA9F28-DF83-8475-68E4-96D5598D17D3}"/>
              </a:ext>
            </a:extLst>
          </p:cNvPr>
          <p:cNvSpPr>
            <a:spLocks noGrp="1"/>
          </p:cNvSpPr>
          <p:nvPr>
            <p:ph type="body" sz="quarter" idx="10"/>
          </p:nvPr>
        </p:nvSpPr>
        <p:spPr>
          <a:xfrm>
            <a:off x="152400" y="1352550"/>
            <a:ext cx="4194048" cy="3162299"/>
          </a:xfrm>
          <a:prstGeom prst="rect">
            <a:avLst/>
          </a:prstGeom>
        </p:spPr>
        <p:txBody>
          <a:bodyPr/>
          <a:lstStyle>
            <a:lvl1pPr>
              <a:buClr>
                <a:srgbClr val="0D2557"/>
              </a:buClr>
              <a:defRPr sz="20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1pPr>
            <a:lvl2pPr>
              <a:buClr>
                <a:srgbClr val="0D2557"/>
              </a:buClr>
              <a:defRPr sz="18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2pPr>
            <a:lvl3pPr>
              <a:buClr>
                <a:srgbClr val="0D2557"/>
              </a:buClr>
              <a:defRPr sz="16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3pPr>
            <a:lvl4pPr>
              <a:buClr>
                <a:srgbClr val="0D2557"/>
              </a:buClr>
              <a:defRPr sz="14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4pPr>
            <a:lvl5pPr>
              <a:buClr>
                <a:srgbClr val="0D2557"/>
              </a:buClr>
              <a:defRPr sz="14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511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2BAE-B2C2-D9C0-FAB6-32B825FDE2E9}"/>
              </a:ext>
            </a:extLst>
          </p:cNvPr>
          <p:cNvSpPr>
            <a:spLocks noGrp="1"/>
          </p:cNvSpPr>
          <p:nvPr>
            <p:ph type="title"/>
          </p:nvPr>
        </p:nvSpPr>
        <p:spPr/>
        <p:txBody>
          <a:bodyPr/>
          <a:lstStyle>
            <a:lvl1pPr>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000DA7C-E9D8-9DE5-7166-1F086C81F232}"/>
              </a:ext>
            </a:extLst>
          </p:cNvPr>
          <p:cNvSpPr>
            <a:spLocks noGrp="1"/>
          </p:cNvSpPr>
          <p:nvPr>
            <p:ph type="body" orient="vert" idx="1"/>
          </p:nvPr>
        </p:nvSpPr>
        <p:spPr>
          <a:xfrm>
            <a:off x="152400" y="1370013"/>
            <a:ext cx="8801100" cy="3148647"/>
          </a:xfrm>
          <a:prstGeom prst="rect">
            <a:avLst/>
          </a:prstGeom>
        </p:spPr>
        <p:txBody>
          <a:bodyPr vert="eaVert"/>
          <a:lstStyle>
            <a:lvl1pPr>
              <a:buClr>
                <a:srgbClr val="0D2557"/>
              </a:buClr>
              <a:defRPr sz="2400">
                <a:solidFill>
                  <a:schemeClr val="tx1">
                    <a:lumMod val="65000"/>
                    <a:lumOff val="35000"/>
                  </a:schemeClr>
                </a:solidFill>
                <a:latin typeface="Arial" panose="020B0604020202020204" pitchFamily="34" charset="0"/>
              </a:defRPr>
            </a:lvl1pPr>
            <a:lvl2pPr>
              <a:buClr>
                <a:srgbClr val="0D2557"/>
              </a:buClr>
              <a:defRPr sz="2000">
                <a:solidFill>
                  <a:schemeClr val="tx1">
                    <a:lumMod val="65000"/>
                    <a:lumOff val="35000"/>
                  </a:schemeClr>
                </a:solidFill>
                <a:latin typeface="Arial" panose="020B0604020202020204" pitchFamily="34" charset="0"/>
              </a:defRPr>
            </a:lvl2pPr>
            <a:lvl3pPr>
              <a:buClr>
                <a:srgbClr val="0D2557"/>
              </a:buClr>
              <a:defRPr sz="1800">
                <a:solidFill>
                  <a:schemeClr val="tx1">
                    <a:lumMod val="65000"/>
                    <a:lumOff val="35000"/>
                  </a:schemeClr>
                </a:solidFill>
                <a:latin typeface="Arial" panose="020B0604020202020204" pitchFamily="34" charset="0"/>
              </a:defRPr>
            </a:lvl3pPr>
            <a:lvl4pPr>
              <a:buClr>
                <a:srgbClr val="0D2557"/>
              </a:buClr>
              <a:defRPr sz="1600">
                <a:solidFill>
                  <a:schemeClr val="tx1">
                    <a:lumMod val="65000"/>
                    <a:lumOff val="35000"/>
                  </a:schemeClr>
                </a:solidFill>
                <a:latin typeface="Arial" panose="020B0604020202020204" pitchFamily="34" charset="0"/>
              </a:defRPr>
            </a:lvl4pPr>
            <a:lvl5pPr>
              <a:buClr>
                <a:srgbClr val="0D2557"/>
              </a:buClr>
              <a:defRPr sz="1600">
                <a:solidFill>
                  <a:schemeClr val="tx1">
                    <a:lumMod val="65000"/>
                    <a:lumOff val="3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463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31D2D-85DF-D6A3-52FE-078BD734D254}"/>
              </a:ext>
            </a:extLst>
          </p:cNvPr>
          <p:cNvSpPr>
            <a:spLocks noGrp="1"/>
          </p:cNvSpPr>
          <p:nvPr>
            <p:ph type="title" orient="vert"/>
          </p:nvPr>
        </p:nvSpPr>
        <p:spPr>
          <a:xfrm>
            <a:off x="6981825" y="247650"/>
            <a:ext cx="1971675" cy="4267200"/>
          </a:xfrm>
        </p:spPr>
        <p:txBody>
          <a:bodyPr vert="eaVert"/>
          <a:lstStyle>
            <a:lvl1pPr>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CC4BF21-59AA-85DF-9D7D-0C15F5B14974}"/>
              </a:ext>
            </a:extLst>
          </p:cNvPr>
          <p:cNvSpPr>
            <a:spLocks noGrp="1"/>
          </p:cNvSpPr>
          <p:nvPr>
            <p:ph type="body" orient="vert" idx="1"/>
          </p:nvPr>
        </p:nvSpPr>
        <p:spPr>
          <a:xfrm>
            <a:off x="152400" y="247650"/>
            <a:ext cx="6438900" cy="4267199"/>
          </a:xfrm>
          <a:prstGeom prst="rect">
            <a:avLst/>
          </a:prstGeom>
        </p:spPr>
        <p:txBody>
          <a:bodyPr vert="eaVert"/>
          <a:lstStyle>
            <a:lvl1pPr>
              <a:buClr>
                <a:srgbClr val="0D2557"/>
              </a:buClr>
              <a:defRPr sz="2400">
                <a:solidFill>
                  <a:schemeClr val="tx1">
                    <a:lumMod val="65000"/>
                    <a:lumOff val="35000"/>
                  </a:schemeClr>
                </a:solidFill>
                <a:latin typeface="Arial" panose="020B0604020202020204" pitchFamily="34" charset="0"/>
              </a:defRPr>
            </a:lvl1pPr>
            <a:lvl2pPr>
              <a:buClr>
                <a:srgbClr val="0D2557"/>
              </a:buClr>
              <a:defRPr sz="2000">
                <a:solidFill>
                  <a:schemeClr val="tx1">
                    <a:lumMod val="65000"/>
                    <a:lumOff val="35000"/>
                  </a:schemeClr>
                </a:solidFill>
                <a:latin typeface="Arial" panose="020B0604020202020204" pitchFamily="34" charset="0"/>
              </a:defRPr>
            </a:lvl2pPr>
            <a:lvl3pPr>
              <a:buClr>
                <a:srgbClr val="0D2557"/>
              </a:buClr>
              <a:defRPr sz="1800">
                <a:solidFill>
                  <a:schemeClr val="tx1">
                    <a:lumMod val="65000"/>
                    <a:lumOff val="35000"/>
                  </a:schemeClr>
                </a:solidFill>
                <a:latin typeface="Arial" panose="020B0604020202020204" pitchFamily="34" charset="0"/>
              </a:defRPr>
            </a:lvl3pPr>
            <a:lvl4pPr>
              <a:buClr>
                <a:srgbClr val="0D2557"/>
              </a:buClr>
              <a:defRPr sz="1600">
                <a:solidFill>
                  <a:schemeClr val="tx1">
                    <a:lumMod val="65000"/>
                    <a:lumOff val="35000"/>
                  </a:schemeClr>
                </a:solidFill>
                <a:latin typeface="Arial" panose="020B0604020202020204" pitchFamily="34" charset="0"/>
              </a:defRPr>
            </a:lvl4pPr>
            <a:lvl5pPr>
              <a:buClr>
                <a:srgbClr val="0D2557"/>
              </a:buClr>
              <a:defRPr sz="1600">
                <a:solidFill>
                  <a:schemeClr val="tx1">
                    <a:lumMod val="65000"/>
                    <a:lumOff val="3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944404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제목만">
    <p:bg>
      <p:bgPr>
        <a:solidFill>
          <a:schemeClr val="bg1"/>
        </a:solidFill>
        <a:effectLst/>
      </p:bgPr>
    </p:bg>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FD9960C5-B0B3-4566-AE49-E4A6D2C8B6D1}" type="slidenum">
              <a:rPr lang="ko-KR" altLang="en-US" smtClean="0"/>
              <a:pPr/>
              <a:t>‹#›</a:t>
            </a:fld>
            <a:endParaRPr lang="ko-KR" altLang="en-US" dirty="0"/>
          </a:p>
        </p:txBody>
      </p:sp>
      <p:sp>
        <p:nvSpPr>
          <p:cNvPr id="2" name="제목 1"/>
          <p:cNvSpPr>
            <a:spLocks noGrp="1"/>
          </p:cNvSpPr>
          <p:nvPr>
            <p:ph type="title"/>
          </p:nvPr>
        </p:nvSpPr>
        <p:spPr>
          <a:xfrm>
            <a:off x="498377" y="253665"/>
            <a:ext cx="8147248" cy="583574"/>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defRPr lang="ko-KR" altLang="en-US" sz="1712" b="1" baseline="0" dirty="0">
                <a:ea typeface="맑은 고딕" panose="020B0503020000020004" pitchFamily="50" charset="-127"/>
              </a:defRPr>
            </a:lvl1pPr>
          </a:lstStyle>
          <a:p>
            <a:pPr lvl="0" fontAlgn="base">
              <a:spcAft>
                <a:spcPct val="0"/>
              </a:spcAft>
            </a:pPr>
            <a:r>
              <a:rPr lang="ko-KR" altLang="en-US"/>
              <a:t>마스터 제목 스타일 편집</a:t>
            </a:r>
            <a:endParaRPr lang="ko-KR" altLang="en-US" dirty="0"/>
          </a:p>
        </p:txBody>
      </p:sp>
    </p:spTree>
    <p:extLst>
      <p:ext uri="{BB962C8B-B14F-4D97-AF65-F5344CB8AC3E}">
        <p14:creationId xmlns:p14="http://schemas.microsoft.com/office/powerpoint/2010/main" val="370652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833A-516C-998E-6200-E6610537AE6D}"/>
              </a:ext>
            </a:extLst>
          </p:cNvPr>
          <p:cNvSpPr>
            <a:spLocks noGrp="1"/>
          </p:cNvSpPr>
          <p:nvPr>
            <p:ph type="title"/>
          </p:nvPr>
        </p:nvSpPr>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897FB019-3557-08E5-2F7D-779229941E4C}"/>
              </a:ext>
            </a:extLst>
          </p:cNvPr>
          <p:cNvSpPr>
            <a:spLocks noGrp="1"/>
          </p:cNvSpPr>
          <p:nvPr>
            <p:ph idx="1"/>
          </p:nvPr>
        </p:nvSpPr>
        <p:spPr>
          <a:xfrm>
            <a:off x="152400" y="1352551"/>
            <a:ext cx="8801100" cy="3162299"/>
          </a:xfrm>
          <a:prstGeom prst="rect">
            <a:avLst/>
          </a:prstGeom>
        </p:spPr>
        <p:txBody>
          <a:bodyPr/>
          <a:lstStyle>
            <a:lvl1pPr>
              <a:buClr>
                <a:srgbClr val="33DBCE"/>
              </a:buClr>
              <a:defRPr sz="24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1pPr>
            <a:lvl2pPr>
              <a:buClr>
                <a:srgbClr val="C7C9E6"/>
              </a:buClr>
              <a:defRPr sz="20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2pPr>
            <a:lvl3pPr>
              <a:buClr>
                <a:srgbClr val="00342F"/>
              </a:buClr>
              <a:defRPr sz="18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3pPr>
            <a:lvl4pPr>
              <a:buClr>
                <a:srgbClr val="0D2557"/>
              </a:buClr>
              <a:defRPr sz="16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4pPr>
            <a:lvl5pPr>
              <a:buClr>
                <a:srgbClr val="0D2557"/>
              </a:buClr>
              <a:defRPr sz="16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9623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D743-9ED2-5F9C-E934-B31F4F4FE538}"/>
              </a:ext>
            </a:extLst>
          </p:cNvPr>
          <p:cNvSpPr>
            <a:spLocks noGrp="1"/>
          </p:cNvSpPr>
          <p:nvPr>
            <p:ph type="title"/>
          </p:nvPr>
        </p:nvSpPr>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A095F0E5-6E14-0D37-A2B4-4A91CFF36485}"/>
              </a:ext>
            </a:extLst>
          </p:cNvPr>
          <p:cNvSpPr>
            <a:spLocks noGrp="1"/>
          </p:cNvSpPr>
          <p:nvPr>
            <p:ph sz="half" idx="1"/>
          </p:nvPr>
        </p:nvSpPr>
        <p:spPr>
          <a:xfrm>
            <a:off x="152401" y="1352550"/>
            <a:ext cx="4343400" cy="3176778"/>
          </a:xfrm>
          <a:prstGeom prst="rect">
            <a:avLst/>
          </a:prstGeom>
        </p:spPr>
        <p:txBody>
          <a:bodyPr/>
          <a:lstStyle>
            <a:lvl1pPr>
              <a:buClr>
                <a:srgbClr val="0D2557"/>
              </a:buClr>
              <a:defRPr sz="2400">
                <a:solidFill>
                  <a:schemeClr val="tx1">
                    <a:lumMod val="65000"/>
                    <a:lumOff val="35000"/>
                  </a:schemeClr>
                </a:solidFill>
                <a:latin typeface="Arial" panose="020B0604020202020204" pitchFamily="34" charset="0"/>
                <a:cs typeface="Arial" panose="020B0604020202020204" pitchFamily="34" charset="0"/>
              </a:defRPr>
            </a:lvl1pPr>
            <a:lvl2pPr>
              <a:buClr>
                <a:srgbClr val="0D2557"/>
              </a:buClr>
              <a:defRPr sz="2000">
                <a:solidFill>
                  <a:schemeClr val="tx1">
                    <a:lumMod val="65000"/>
                    <a:lumOff val="35000"/>
                  </a:schemeClr>
                </a:solidFill>
                <a:latin typeface="Arial" panose="020B0604020202020204" pitchFamily="34" charset="0"/>
                <a:cs typeface="Arial" panose="020B0604020202020204" pitchFamily="34" charset="0"/>
              </a:defRPr>
            </a:lvl2pPr>
            <a:lvl3pPr>
              <a:buClr>
                <a:srgbClr val="0D2557"/>
              </a:buClr>
              <a:defRPr sz="1800">
                <a:solidFill>
                  <a:schemeClr val="tx1">
                    <a:lumMod val="65000"/>
                    <a:lumOff val="35000"/>
                  </a:schemeClr>
                </a:solidFill>
                <a:latin typeface="Arial" panose="020B0604020202020204" pitchFamily="34" charset="0"/>
                <a:cs typeface="Arial" panose="020B0604020202020204" pitchFamily="34" charset="0"/>
              </a:defRPr>
            </a:lvl3pPr>
            <a:lvl4pPr>
              <a:buClr>
                <a:srgbClr val="0D2557"/>
              </a:buClr>
              <a:defRPr sz="1600">
                <a:solidFill>
                  <a:schemeClr val="tx1">
                    <a:lumMod val="65000"/>
                    <a:lumOff val="35000"/>
                  </a:schemeClr>
                </a:solidFill>
                <a:latin typeface="Arial" panose="020B0604020202020204" pitchFamily="34" charset="0"/>
                <a:cs typeface="Arial" panose="020B0604020202020204" pitchFamily="34" charset="0"/>
              </a:defRPr>
            </a:lvl4pPr>
            <a:lvl5pPr>
              <a:buClr>
                <a:srgbClr val="0D2557"/>
              </a:buCl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9E4F2C6-E5AB-7BFF-5838-DA98ED185994}"/>
              </a:ext>
            </a:extLst>
          </p:cNvPr>
          <p:cNvSpPr>
            <a:spLocks noGrp="1"/>
          </p:cNvSpPr>
          <p:nvPr>
            <p:ph sz="half" idx="2"/>
          </p:nvPr>
        </p:nvSpPr>
        <p:spPr>
          <a:xfrm>
            <a:off x="4648200" y="1352551"/>
            <a:ext cx="4305300" cy="3176777"/>
          </a:xfrm>
          <a:prstGeom prst="rect">
            <a:avLst/>
          </a:prstGeom>
        </p:spPr>
        <p:txBody>
          <a:bodyPr/>
          <a:lstStyle>
            <a:lvl1pPr>
              <a:buClr>
                <a:srgbClr val="0D2557"/>
              </a:buClr>
              <a:defRPr sz="2400">
                <a:solidFill>
                  <a:schemeClr val="tx1">
                    <a:lumMod val="65000"/>
                    <a:lumOff val="35000"/>
                  </a:schemeClr>
                </a:solidFill>
                <a:latin typeface="Arial" panose="020B0604020202020204" pitchFamily="34" charset="0"/>
                <a:cs typeface="Arial" panose="020B0604020202020204" pitchFamily="34" charset="0"/>
              </a:defRPr>
            </a:lvl1pPr>
            <a:lvl2pPr>
              <a:buClr>
                <a:srgbClr val="0D2557"/>
              </a:buClr>
              <a:defRPr sz="2000">
                <a:solidFill>
                  <a:schemeClr val="tx1">
                    <a:lumMod val="65000"/>
                    <a:lumOff val="35000"/>
                  </a:schemeClr>
                </a:solidFill>
                <a:latin typeface="Arial" panose="020B0604020202020204" pitchFamily="34" charset="0"/>
                <a:cs typeface="Arial" panose="020B0604020202020204" pitchFamily="34" charset="0"/>
              </a:defRPr>
            </a:lvl2pPr>
            <a:lvl3pPr>
              <a:buClr>
                <a:srgbClr val="0D2557"/>
              </a:buClr>
              <a:defRPr sz="1800">
                <a:solidFill>
                  <a:schemeClr val="tx1">
                    <a:lumMod val="65000"/>
                    <a:lumOff val="35000"/>
                  </a:schemeClr>
                </a:solidFill>
                <a:latin typeface="Arial" panose="020B0604020202020204" pitchFamily="34" charset="0"/>
                <a:cs typeface="Arial" panose="020B0604020202020204" pitchFamily="34" charset="0"/>
              </a:defRPr>
            </a:lvl3pPr>
            <a:lvl4pPr>
              <a:buClr>
                <a:srgbClr val="0D2557"/>
              </a:buClr>
              <a:defRPr sz="1600">
                <a:solidFill>
                  <a:schemeClr val="tx1">
                    <a:lumMod val="65000"/>
                    <a:lumOff val="35000"/>
                  </a:schemeClr>
                </a:solidFill>
                <a:latin typeface="Arial" panose="020B0604020202020204" pitchFamily="34" charset="0"/>
                <a:cs typeface="Arial" panose="020B0604020202020204" pitchFamily="34" charset="0"/>
              </a:defRPr>
            </a:lvl4pPr>
            <a:lvl5pPr>
              <a:buClr>
                <a:srgbClr val="0D2557"/>
              </a:buCl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054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17523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op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6AF3-571E-7497-09B3-5F2F5A48A631}"/>
              </a:ext>
            </a:extLst>
          </p:cNvPr>
          <p:cNvSpPr>
            <a:spLocks noGrp="1"/>
          </p:cNvSpPr>
          <p:nvPr>
            <p:ph type="title"/>
          </p:nvPr>
        </p:nvSpPr>
        <p:spPr>
          <a:xfrm>
            <a:off x="152400" y="1625473"/>
            <a:ext cx="8801100" cy="1892554"/>
          </a:xfrm>
        </p:spPr>
        <p:txBody>
          <a:bodyPr anchor="ctr">
            <a:normAutofit/>
          </a:bodyPr>
          <a:lstStyle>
            <a:lvl1pPr algn="ctr">
              <a:defRPr sz="4400"/>
            </a:lvl1pPr>
          </a:lstStyle>
          <a:p>
            <a:r>
              <a:rPr lang="en-US" dirty="0"/>
              <a:t>Click to edit Master title style</a:t>
            </a:r>
          </a:p>
        </p:txBody>
      </p:sp>
    </p:spTree>
    <p:extLst>
      <p:ext uri="{BB962C8B-B14F-4D97-AF65-F5344CB8AC3E}">
        <p14:creationId xmlns:p14="http://schemas.microsoft.com/office/powerpoint/2010/main" val="48345194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opic Slide_2">
    <p:spTree>
      <p:nvGrpSpPr>
        <p:cNvPr id="1" name=""/>
        <p:cNvGrpSpPr/>
        <p:nvPr/>
      </p:nvGrpSpPr>
      <p:grpSpPr>
        <a:xfrm>
          <a:off x="0" y="0"/>
          <a:ext cx="0" cy="0"/>
          <a:chOff x="0" y="0"/>
          <a:chExt cx="0" cy="0"/>
        </a:xfrm>
      </p:grpSpPr>
      <p:sp>
        <p:nvSpPr>
          <p:cNvPr id="3" name="Google Shape;48;p9">
            <a:extLst>
              <a:ext uri="{FF2B5EF4-FFF2-40B4-BE49-F238E27FC236}">
                <a16:creationId xmlns:a16="http://schemas.microsoft.com/office/drawing/2014/main" id="{09EF9748-5939-3601-C870-C1EB31A2381E}"/>
              </a:ext>
            </a:extLst>
          </p:cNvPr>
          <p:cNvSpPr/>
          <p:nvPr userDrawn="1"/>
        </p:nvSpPr>
        <p:spPr>
          <a:xfrm>
            <a:off x="0" y="-125"/>
            <a:ext cx="9175750" cy="5165849"/>
          </a:xfrm>
          <a:prstGeom prst="rect">
            <a:avLst/>
          </a:prstGeom>
          <a:solidFill>
            <a:srgbClr val="0D2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7BEE2"/>
              </a:solidFill>
            </a:endParaRPr>
          </a:p>
        </p:txBody>
      </p:sp>
      <p:sp>
        <p:nvSpPr>
          <p:cNvPr id="2" name="Title 1">
            <a:extLst>
              <a:ext uri="{FF2B5EF4-FFF2-40B4-BE49-F238E27FC236}">
                <a16:creationId xmlns:a16="http://schemas.microsoft.com/office/drawing/2014/main" id="{21F36AF3-571E-7497-09B3-5F2F5A48A631}"/>
              </a:ext>
            </a:extLst>
          </p:cNvPr>
          <p:cNvSpPr>
            <a:spLocks noGrp="1"/>
          </p:cNvSpPr>
          <p:nvPr>
            <p:ph type="title"/>
          </p:nvPr>
        </p:nvSpPr>
        <p:spPr>
          <a:xfrm>
            <a:off x="152400" y="968248"/>
            <a:ext cx="8801100" cy="1892554"/>
          </a:xfrm>
        </p:spPr>
        <p:txBody>
          <a:bodyPr anchor="ctr">
            <a:normAutofit/>
          </a:bodyPr>
          <a:lstStyle>
            <a:lvl1pPr algn="ctr">
              <a:defRPr sz="4400">
                <a:solidFill>
                  <a:srgbClr val="33DBCE"/>
                </a:solidFill>
              </a:defRPr>
            </a:lvl1pPr>
          </a:lstStyle>
          <a:p>
            <a:r>
              <a:rPr lang="en-US" dirty="0"/>
              <a:t>Click to edit Master title style</a:t>
            </a:r>
          </a:p>
        </p:txBody>
      </p:sp>
      <p:pic>
        <p:nvPicPr>
          <p:cNvPr id="4" name="Picture 3">
            <a:extLst>
              <a:ext uri="{FF2B5EF4-FFF2-40B4-BE49-F238E27FC236}">
                <a16:creationId xmlns:a16="http://schemas.microsoft.com/office/drawing/2014/main" id="{05B4AC39-8AEE-73E7-C76F-FEA977FF7446}"/>
              </a:ext>
            </a:extLst>
          </p:cNvPr>
          <p:cNvPicPr>
            <a:picLocks noChangeAspect="1"/>
          </p:cNvPicPr>
          <p:nvPr userDrawn="1"/>
        </p:nvPicPr>
        <p:blipFill rotWithShape="1">
          <a:blip r:embed="rId2">
            <a:alphaModFix amt="27000"/>
          </a:blip>
          <a:srcRect t="3125" b="16557"/>
          <a:stretch/>
        </p:blipFill>
        <p:spPr>
          <a:xfrm rot="16200000">
            <a:off x="5516401" y="1268248"/>
            <a:ext cx="4895848" cy="2359351"/>
          </a:xfrm>
          <a:prstGeom prst="rect">
            <a:avLst/>
          </a:prstGeom>
        </p:spPr>
      </p:pic>
      <p:pic>
        <p:nvPicPr>
          <p:cNvPr id="6" name="Picture 5">
            <a:extLst>
              <a:ext uri="{FF2B5EF4-FFF2-40B4-BE49-F238E27FC236}">
                <a16:creationId xmlns:a16="http://schemas.microsoft.com/office/drawing/2014/main" id="{653027DD-4525-9406-6C8E-C2A887FD90DF}"/>
              </a:ext>
            </a:extLst>
          </p:cNvPr>
          <p:cNvPicPr>
            <a:picLocks noChangeAspect="1"/>
          </p:cNvPicPr>
          <p:nvPr userDrawn="1"/>
        </p:nvPicPr>
        <p:blipFill>
          <a:blip r:embed="rId3"/>
          <a:stretch>
            <a:fillRect/>
          </a:stretch>
        </p:blipFill>
        <p:spPr>
          <a:xfrm>
            <a:off x="152401" y="4694398"/>
            <a:ext cx="704850" cy="353851"/>
          </a:xfrm>
          <a:prstGeom prst="rect">
            <a:avLst/>
          </a:prstGeom>
        </p:spPr>
      </p:pic>
    </p:spTree>
    <p:extLst>
      <p:ext uri="{BB962C8B-B14F-4D97-AF65-F5344CB8AC3E}">
        <p14:creationId xmlns:p14="http://schemas.microsoft.com/office/powerpoint/2010/main" val="42223606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A046-D0EF-54CC-78CE-E40BB2E73982}"/>
              </a:ext>
            </a:extLst>
          </p:cNvPr>
          <p:cNvSpPr>
            <a:spLocks noGrp="1"/>
          </p:cNvSpPr>
          <p:nvPr>
            <p:ph type="title"/>
          </p:nvPr>
        </p:nvSpPr>
        <p:spPr>
          <a:xfrm>
            <a:off x="152400" y="247651"/>
            <a:ext cx="8801100" cy="762000"/>
          </a:xfrm>
        </p:spPr>
        <p:txBody>
          <a:bodyPr anchor="t"/>
          <a:lstStyle>
            <a:lvl1pPr>
              <a:defRPr/>
            </a:lvl1pPr>
          </a:lstStyle>
          <a:p>
            <a:r>
              <a:rPr lang="en-US" dirty="0"/>
              <a:t>Click to edit Master title style</a:t>
            </a:r>
          </a:p>
        </p:txBody>
      </p:sp>
      <p:sp>
        <p:nvSpPr>
          <p:cNvPr id="3" name="Text Placeholder 2">
            <a:extLst>
              <a:ext uri="{FF2B5EF4-FFF2-40B4-BE49-F238E27FC236}">
                <a16:creationId xmlns:a16="http://schemas.microsoft.com/office/drawing/2014/main" id="{31F4F866-85BE-0E44-47EE-6EEDF75F974A}"/>
              </a:ext>
            </a:extLst>
          </p:cNvPr>
          <p:cNvSpPr>
            <a:spLocks noGrp="1"/>
          </p:cNvSpPr>
          <p:nvPr>
            <p:ph type="body" idx="1"/>
          </p:nvPr>
        </p:nvSpPr>
        <p:spPr>
          <a:xfrm>
            <a:off x="152400" y="1352550"/>
            <a:ext cx="4346575" cy="438150"/>
          </a:xfrm>
          <a:prstGeom prst="rect">
            <a:avLst/>
          </a:prstGeom>
        </p:spPr>
        <p:txBody>
          <a:bodyPr anchor="t"/>
          <a:lstStyle>
            <a:lvl1pPr marL="0" indent="0">
              <a:buNone/>
              <a:defRPr sz="2000" b="1">
                <a:solidFill>
                  <a:srgbClr val="0D2557"/>
                </a:solidFill>
                <a:latin typeface="Arial" panose="020B0604020202020204" pitchFamily="34" charset="0"/>
                <a:ea typeface="Inter" panose="02000503000000020004" pitchFamily="50"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48D6525-DCD5-50DA-40FE-5D6ADF714EA3}"/>
              </a:ext>
            </a:extLst>
          </p:cNvPr>
          <p:cNvSpPr>
            <a:spLocks noGrp="1"/>
          </p:cNvSpPr>
          <p:nvPr>
            <p:ph sz="half" idx="2"/>
          </p:nvPr>
        </p:nvSpPr>
        <p:spPr>
          <a:xfrm>
            <a:off x="152400" y="1879600"/>
            <a:ext cx="4346575" cy="2643632"/>
          </a:xfrm>
          <a:prstGeom prst="rect">
            <a:avLst/>
          </a:prstGeom>
        </p:spPr>
        <p:txBody>
          <a:bodyPr/>
          <a:lstStyle>
            <a:lvl1pPr>
              <a:buClr>
                <a:srgbClr val="0D2557"/>
              </a:buClr>
              <a:defRPr sz="20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1pPr>
            <a:lvl2pPr>
              <a:buClr>
                <a:srgbClr val="0D2557"/>
              </a:buClr>
              <a:defRPr sz="18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2pPr>
            <a:lvl3pPr>
              <a:buClr>
                <a:srgbClr val="0D2557"/>
              </a:buClr>
              <a:defRPr sz="16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3pPr>
            <a:lvl4pPr>
              <a:buClr>
                <a:srgbClr val="0D2557"/>
              </a:buClr>
              <a:defRPr sz="14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4pPr>
            <a:lvl5pPr>
              <a:buClr>
                <a:srgbClr val="0D2557"/>
              </a:buClr>
              <a:defRPr sz="14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35DF5EF-54B6-64BA-2584-2E54C4FD13CE}"/>
              </a:ext>
            </a:extLst>
          </p:cNvPr>
          <p:cNvSpPr>
            <a:spLocks noGrp="1"/>
          </p:cNvSpPr>
          <p:nvPr>
            <p:ph type="body" sz="quarter" idx="3"/>
          </p:nvPr>
        </p:nvSpPr>
        <p:spPr>
          <a:xfrm>
            <a:off x="4629150" y="1352550"/>
            <a:ext cx="4324350" cy="438150"/>
          </a:xfrm>
          <a:prstGeom prst="rect">
            <a:avLst/>
          </a:prstGeom>
        </p:spPr>
        <p:txBody>
          <a:bodyPr anchor="t"/>
          <a:lstStyle>
            <a:lvl1pPr marL="0" indent="0">
              <a:buNone/>
              <a:defRPr sz="2000" b="1">
                <a:solidFill>
                  <a:srgbClr val="0D2557"/>
                </a:solidFill>
                <a:latin typeface="Arial" panose="020B0604020202020204" pitchFamily="34" charset="0"/>
                <a:ea typeface="Inter" panose="02000503000000020004" pitchFamily="50"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83BB68F-2D5F-1A31-CF9B-2DC9198A6A2E}"/>
              </a:ext>
            </a:extLst>
          </p:cNvPr>
          <p:cNvSpPr>
            <a:spLocks noGrp="1"/>
          </p:cNvSpPr>
          <p:nvPr>
            <p:ph sz="quarter" idx="4"/>
          </p:nvPr>
        </p:nvSpPr>
        <p:spPr>
          <a:xfrm>
            <a:off x="4629150" y="1879600"/>
            <a:ext cx="4324350" cy="2643632"/>
          </a:xfrm>
          <a:prstGeom prst="rect">
            <a:avLst/>
          </a:prstGeom>
        </p:spPr>
        <p:txBody>
          <a:bodyPr/>
          <a:lstStyle>
            <a:lvl1pPr>
              <a:buClr>
                <a:srgbClr val="0D2557"/>
              </a:buClr>
              <a:defRPr sz="20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1pPr>
            <a:lvl2pPr>
              <a:buClr>
                <a:srgbClr val="0D2557"/>
              </a:buClr>
              <a:defRPr sz="18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2pPr>
            <a:lvl3pPr>
              <a:buClr>
                <a:srgbClr val="0D2557"/>
              </a:buClr>
              <a:defRPr sz="16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3pPr>
            <a:lvl4pPr>
              <a:buClr>
                <a:srgbClr val="0D2557"/>
              </a:buClr>
              <a:defRPr sz="14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4pPr>
            <a:lvl5pPr>
              <a:buClr>
                <a:srgbClr val="0D2557"/>
              </a:buClr>
              <a:defRPr sz="1400">
                <a:solidFill>
                  <a:schemeClr val="tx1">
                    <a:lumMod val="65000"/>
                    <a:lumOff val="35000"/>
                  </a:schemeClr>
                </a:solidFill>
                <a:latin typeface="Arial" panose="020B0604020202020204" pitchFamily="34" charset="0"/>
                <a:ea typeface="Inter" panose="02000503000000020004" pitchFamily="50"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429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AEF07-8C80-5507-86BE-9C1B2E448A1E}"/>
              </a:ext>
            </a:extLst>
          </p:cNvPr>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95544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8FED8D-ACC6-ECC6-2B9F-E9359AF8F92D}"/>
              </a:ext>
            </a:extLst>
          </p:cNvPr>
          <p:cNvSpPr/>
          <p:nvPr userDrawn="1"/>
        </p:nvSpPr>
        <p:spPr>
          <a:xfrm>
            <a:off x="4572000" y="-125"/>
            <a:ext cx="4603750" cy="5165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Google Shape;48;p9">
            <a:extLst>
              <a:ext uri="{FF2B5EF4-FFF2-40B4-BE49-F238E27FC236}">
                <a16:creationId xmlns:a16="http://schemas.microsoft.com/office/drawing/2014/main" id="{787541A7-12E8-FA39-09E3-0BF16A0A3EAC}"/>
              </a:ext>
            </a:extLst>
          </p:cNvPr>
          <p:cNvSpPr/>
          <p:nvPr userDrawn="1"/>
        </p:nvSpPr>
        <p:spPr>
          <a:xfrm>
            <a:off x="4572000" y="-125"/>
            <a:ext cx="4603750" cy="5165849"/>
          </a:xfrm>
          <a:prstGeom prst="rect">
            <a:avLst/>
          </a:prstGeom>
          <a:solidFill>
            <a:srgbClr val="33D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7BEE2"/>
              </a:solidFill>
            </a:endParaRPr>
          </a:p>
        </p:txBody>
      </p:sp>
      <p:sp>
        <p:nvSpPr>
          <p:cNvPr id="2" name="Title 1">
            <a:extLst>
              <a:ext uri="{FF2B5EF4-FFF2-40B4-BE49-F238E27FC236}">
                <a16:creationId xmlns:a16="http://schemas.microsoft.com/office/drawing/2014/main" id="{FD5576D8-3F5F-7ECF-E5CD-372CD1E99882}"/>
              </a:ext>
            </a:extLst>
          </p:cNvPr>
          <p:cNvSpPr>
            <a:spLocks noGrp="1"/>
          </p:cNvSpPr>
          <p:nvPr>
            <p:ph type="title"/>
          </p:nvPr>
        </p:nvSpPr>
        <p:spPr>
          <a:xfrm>
            <a:off x="152400" y="247651"/>
            <a:ext cx="4267200" cy="1111999"/>
          </a:xfrm>
        </p:spPr>
        <p:txBody>
          <a:bodyPr anchor="t">
            <a:noAutofit/>
          </a:bodyPr>
          <a:lstStyle>
            <a:lvl1pPr algn="ct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D28A72DC-1C73-CB40-B35D-39A3B0237C89}"/>
              </a:ext>
            </a:extLst>
          </p:cNvPr>
          <p:cNvSpPr>
            <a:spLocks noGrp="1"/>
          </p:cNvSpPr>
          <p:nvPr>
            <p:ph type="body" sz="half" idx="2" hasCustomPrompt="1"/>
          </p:nvPr>
        </p:nvSpPr>
        <p:spPr>
          <a:xfrm>
            <a:off x="152400" y="1593101"/>
            <a:ext cx="4267200" cy="1111999"/>
          </a:xfrm>
          <a:prstGeom prst="rect">
            <a:avLst/>
          </a:prstGeom>
        </p:spPr>
        <p:txBody>
          <a:bodyPr/>
          <a:lstStyle>
            <a:lvl1pPr marL="0" indent="0" algn="ctr">
              <a:buNone/>
              <a:defRPr sz="1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insert Master subtitle style</a:t>
            </a:r>
          </a:p>
        </p:txBody>
      </p:sp>
      <p:sp>
        <p:nvSpPr>
          <p:cNvPr id="9" name="Text Placeholder 8">
            <a:extLst>
              <a:ext uri="{FF2B5EF4-FFF2-40B4-BE49-F238E27FC236}">
                <a16:creationId xmlns:a16="http://schemas.microsoft.com/office/drawing/2014/main" id="{111D6F9D-B8CA-0F2E-BF74-DB65411263E9}"/>
              </a:ext>
            </a:extLst>
          </p:cNvPr>
          <p:cNvSpPr>
            <a:spLocks noGrp="1"/>
          </p:cNvSpPr>
          <p:nvPr>
            <p:ph type="body" sz="quarter" idx="10"/>
          </p:nvPr>
        </p:nvSpPr>
        <p:spPr>
          <a:xfrm>
            <a:off x="4730496" y="247651"/>
            <a:ext cx="4223004" cy="4267199"/>
          </a:xfrm>
          <a:prstGeom prst="rect">
            <a:avLst/>
          </a:prstGeom>
        </p:spPr>
        <p:txBody>
          <a:bodyPr anchor="ctr"/>
          <a:lstStyle>
            <a:lvl1pPr algn="ctr">
              <a:buClr>
                <a:schemeClr val="bg1"/>
              </a:buClr>
              <a:defRPr sz="20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074769330"/>
      </p:ext>
    </p:extLst>
  </p:cSld>
  <p:clrMapOvr>
    <a:masterClrMapping/>
  </p:clrMapOvr>
  <p:extLst>
    <p:ext uri="{DCECCB84-F9BA-43D5-87BE-67443E8EF086}">
      <p15:sldGuideLst xmlns:p15="http://schemas.microsoft.com/office/powerpoint/2012/main">
        <p15:guide id="1" orient="horz" pos="28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4014B-9B9C-CD79-3E66-59609809E208}"/>
              </a:ext>
            </a:extLst>
          </p:cNvPr>
          <p:cNvSpPr>
            <a:spLocks noGrp="1"/>
          </p:cNvSpPr>
          <p:nvPr>
            <p:ph type="title"/>
          </p:nvPr>
        </p:nvSpPr>
        <p:spPr>
          <a:xfrm>
            <a:off x="152400" y="247651"/>
            <a:ext cx="8801100" cy="762000"/>
          </a:xfrm>
          <a:prstGeom prst="rect">
            <a:avLst/>
          </a:prstGeom>
        </p:spPr>
        <p:txBody>
          <a:bodyPr vert="horz" lIns="91440" tIns="45720" rIns="91440" bIns="45720" rtlCol="0" anchor="t">
            <a:normAutofit/>
          </a:bodyPr>
          <a:lstStyle/>
          <a:p>
            <a:r>
              <a:rPr lang="en-US" dirty="0"/>
              <a:t>Click to edit Master title style</a:t>
            </a:r>
          </a:p>
        </p:txBody>
      </p:sp>
      <p:pic>
        <p:nvPicPr>
          <p:cNvPr id="4" name="Picture 3">
            <a:extLst>
              <a:ext uri="{FF2B5EF4-FFF2-40B4-BE49-F238E27FC236}">
                <a16:creationId xmlns:a16="http://schemas.microsoft.com/office/drawing/2014/main" id="{3CFED86F-8C3D-F970-435A-14C908FA46E4}"/>
              </a:ext>
            </a:extLst>
          </p:cNvPr>
          <p:cNvPicPr>
            <a:picLocks noChangeAspect="1"/>
          </p:cNvPicPr>
          <p:nvPr userDrawn="1"/>
        </p:nvPicPr>
        <p:blipFill>
          <a:blip r:embed="rId15"/>
          <a:stretch>
            <a:fillRect/>
          </a:stretch>
        </p:blipFill>
        <p:spPr>
          <a:xfrm>
            <a:off x="152400" y="4700016"/>
            <a:ext cx="692435" cy="348234"/>
          </a:xfrm>
          <a:prstGeom prst="rect">
            <a:avLst/>
          </a:prstGeom>
        </p:spPr>
      </p:pic>
      <p:pic>
        <p:nvPicPr>
          <p:cNvPr id="3" name="Picture 2">
            <a:extLst>
              <a:ext uri="{FF2B5EF4-FFF2-40B4-BE49-F238E27FC236}">
                <a16:creationId xmlns:a16="http://schemas.microsoft.com/office/drawing/2014/main" id="{4673F520-869D-D885-CA16-BE299E3F4C58}"/>
              </a:ext>
            </a:extLst>
          </p:cNvPr>
          <p:cNvPicPr>
            <a:picLocks noChangeAspect="1"/>
          </p:cNvPicPr>
          <p:nvPr userDrawn="1"/>
        </p:nvPicPr>
        <p:blipFill rotWithShape="1">
          <a:blip r:embed="rId16">
            <a:alphaModFix amt="27000"/>
          </a:blip>
          <a:srcRect t="3125" b="16557"/>
          <a:stretch/>
        </p:blipFill>
        <p:spPr>
          <a:xfrm rot="16200000">
            <a:off x="5516401" y="1268248"/>
            <a:ext cx="4895848" cy="2359351"/>
          </a:xfrm>
          <a:prstGeom prst="rect">
            <a:avLst/>
          </a:prstGeom>
        </p:spPr>
      </p:pic>
    </p:spTree>
    <p:extLst>
      <p:ext uri="{BB962C8B-B14F-4D97-AF65-F5344CB8AC3E}">
        <p14:creationId xmlns:p14="http://schemas.microsoft.com/office/powerpoint/2010/main" val="2077526458"/>
      </p:ext>
    </p:extLst>
  </p:cSld>
  <p:clrMap bg1="lt1" tx1="dk1" bg2="lt2" tx2="dk2" accent1="accent1" accent2="accent2" accent3="accent3" accent4="accent4" accent5="accent5" accent6="accent6" hlink="hlink" folHlink="folHlink"/>
  <p:sldLayoutIdLst>
    <p:sldLayoutId id="2147483691" r:id="rId1"/>
    <p:sldLayoutId id="2147483701" r:id="rId2"/>
    <p:sldLayoutId id="2147483693" r:id="rId3"/>
    <p:sldLayoutId id="2147483696" r:id="rId4"/>
    <p:sldLayoutId id="2147483692" r:id="rId5"/>
    <p:sldLayoutId id="2147483702" r:id="rId6"/>
    <p:sldLayoutId id="2147483694" r:id="rId7"/>
    <p:sldLayoutId id="2147483695" r:id="rId8"/>
    <p:sldLayoutId id="2147483697" r:id="rId9"/>
    <p:sldLayoutId id="2147483698" r:id="rId10"/>
    <p:sldLayoutId id="2147483699" r:id="rId11"/>
    <p:sldLayoutId id="2147483700" r:id="rId12"/>
    <p:sldLayoutId id="2147483703" r:id="rId13"/>
  </p:sldLayoutIdLst>
  <p:hf sldNum="0" hdr="0" ftr="0" dt="0"/>
  <p:txStyles>
    <p:titleStyle>
      <a:lvl1pPr algn="l" defTabSz="914400" rtl="0" eaLnBrk="1" latinLnBrk="0" hangingPunct="1">
        <a:lnSpc>
          <a:spcPct val="90000"/>
        </a:lnSpc>
        <a:spcBef>
          <a:spcPct val="0"/>
        </a:spcBef>
        <a:buNone/>
        <a:defRPr sz="2800" b="1" kern="1200">
          <a:solidFill>
            <a:srgbClr val="0D2557"/>
          </a:solidFill>
          <a:latin typeface="Arial" panose="020B0604020202020204" pitchFamily="34" charset="0"/>
          <a:ea typeface="Inter" panose="02000503000000020004" pitchFamily="50"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6" userDrawn="1">
          <p15:clr>
            <a:srgbClr val="F26B43"/>
          </p15:clr>
        </p15:guide>
        <p15:guide id="2" pos="96" userDrawn="1">
          <p15:clr>
            <a:srgbClr val="F26B43"/>
          </p15:clr>
        </p15:guide>
        <p15:guide id="3" orient="horz" pos="31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sv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image" Target="../media/image31.sv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image" Target="../media/image30.pn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png"/><Relationship Id="rId18" Type="http://schemas.openxmlformats.org/officeDocument/2006/relationships/image" Target="../media/image55.svg"/><Relationship Id="rId3" Type="http://schemas.openxmlformats.org/officeDocument/2006/relationships/image" Target="../media/image42.png"/><Relationship Id="rId21" Type="http://schemas.openxmlformats.org/officeDocument/2006/relationships/image" Target="../media/image58.png"/><Relationship Id="rId7" Type="http://schemas.openxmlformats.org/officeDocument/2006/relationships/image" Target="../media/image46.png"/><Relationship Id="rId12" Type="http://schemas.openxmlformats.org/officeDocument/2006/relationships/image" Target="../media/image51.svg"/><Relationship Id="rId17" Type="http://schemas.openxmlformats.org/officeDocument/2006/relationships/image" Target="../media/image54.png"/><Relationship Id="rId2" Type="http://schemas.openxmlformats.org/officeDocument/2006/relationships/notesSlide" Target="../notesSlides/notesSlide3.xml"/><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2.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2.png"/><Relationship Id="rId10" Type="http://schemas.openxmlformats.org/officeDocument/2006/relationships/image" Target="../media/image49.svg"/><Relationship Id="rId19" Type="http://schemas.openxmlformats.org/officeDocument/2006/relationships/image" Target="../media/image56.pn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4.png"/><Relationship Id="rId22"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6767-5871-3D77-1B98-477B0408EF46}"/>
              </a:ext>
            </a:extLst>
          </p:cNvPr>
          <p:cNvSpPr>
            <a:spLocks noGrp="1"/>
          </p:cNvSpPr>
          <p:nvPr>
            <p:ph type="title"/>
          </p:nvPr>
        </p:nvSpPr>
        <p:spPr/>
        <p:txBody>
          <a:bodyPr/>
          <a:lstStyle/>
          <a:p>
            <a:r>
              <a:rPr lang="en-GB" dirty="0"/>
              <a:t>TIER2: Enhancing Trust, Integrity and Efficiency in Research through next-level Reproducibility</a:t>
            </a:r>
          </a:p>
        </p:txBody>
      </p:sp>
      <p:sp>
        <p:nvSpPr>
          <p:cNvPr id="3" name="Picture Placeholder 2">
            <a:extLst>
              <a:ext uri="{FF2B5EF4-FFF2-40B4-BE49-F238E27FC236}">
                <a16:creationId xmlns:a16="http://schemas.microsoft.com/office/drawing/2014/main" id="{E1987BE5-C56B-85B7-D5AF-5BAFE384E837}"/>
              </a:ext>
            </a:extLst>
          </p:cNvPr>
          <p:cNvSpPr>
            <a:spLocks noGrp="1"/>
          </p:cNvSpPr>
          <p:nvPr>
            <p:ph type="pic" sz="quarter" idx="13"/>
          </p:nvPr>
        </p:nvSpPr>
        <p:spPr>
          <a:xfrm>
            <a:off x="6886575" y="260491"/>
            <a:ext cx="2066925" cy="762000"/>
          </a:xfrm>
        </p:spPr>
      </p:sp>
      <p:sp>
        <p:nvSpPr>
          <p:cNvPr id="4" name="Text Placeholder 3">
            <a:extLst>
              <a:ext uri="{FF2B5EF4-FFF2-40B4-BE49-F238E27FC236}">
                <a16:creationId xmlns:a16="http://schemas.microsoft.com/office/drawing/2014/main" id="{5715B7BD-FBA5-3071-D625-F43ABE4C37CC}"/>
              </a:ext>
            </a:extLst>
          </p:cNvPr>
          <p:cNvSpPr>
            <a:spLocks noGrp="1"/>
          </p:cNvSpPr>
          <p:nvPr>
            <p:ph type="body" sz="quarter" idx="14"/>
          </p:nvPr>
        </p:nvSpPr>
        <p:spPr/>
        <p:txBody>
          <a:bodyPr/>
          <a:lstStyle/>
          <a:p>
            <a:endParaRPr lang="en-GB"/>
          </a:p>
        </p:txBody>
      </p:sp>
      <p:sp>
        <p:nvSpPr>
          <p:cNvPr id="5" name="Text Placeholder 4">
            <a:extLst>
              <a:ext uri="{FF2B5EF4-FFF2-40B4-BE49-F238E27FC236}">
                <a16:creationId xmlns:a16="http://schemas.microsoft.com/office/drawing/2014/main" id="{0533D413-40F3-5BCA-A792-944CDDFC4D84}"/>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53011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E4245-2504-F070-5348-18F7D1427AE9}"/>
              </a:ext>
            </a:extLst>
          </p:cNvPr>
          <p:cNvSpPr>
            <a:spLocks noGrp="1"/>
          </p:cNvSpPr>
          <p:nvPr>
            <p:ph idx="1"/>
          </p:nvPr>
        </p:nvSpPr>
        <p:spPr>
          <a:xfrm>
            <a:off x="152400" y="1471602"/>
            <a:ext cx="5817393" cy="2717006"/>
          </a:xfrm>
        </p:spPr>
        <p:txBody>
          <a:bodyPr/>
          <a:lstStyle/>
          <a:p>
            <a:pPr algn="just"/>
            <a:r>
              <a:rPr lang="en-US" sz="2000" dirty="0"/>
              <a:t>Perceived poor levels of scientific reproducibility</a:t>
            </a:r>
            <a:br>
              <a:rPr lang="en-US" sz="2000" dirty="0"/>
            </a:br>
            <a:endParaRPr lang="en-US" sz="2000" dirty="0"/>
          </a:p>
          <a:p>
            <a:pPr algn="just"/>
            <a:r>
              <a:rPr lang="en-US" sz="2000" dirty="0"/>
              <a:t>Lack of transparency in reporting, questionable research practices, and publication biases</a:t>
            </a:r>
            <a:br>
              <a:rPr lang="en-US" sz="2000" dirty="0"/>
            </a:br>
            <a:endParaRPr lang="en-US" sz="2000" dirty="0"/>
          </a:p>
          <a:p>
            <a:pPr algn="just"/>
            <a:r>
              <a:rPr lang="en-US" sz="2000" dirty="0"/>
              <a:t>Poor understanding of the meanings, causes and consequences of reproducibility across domains</a:t>
            </a:r>
          </a:p>
          <a:p>
            <a:pPr algn="just"/>
            <a:endParaRPr lang="en-US" sz="2000" dirty="0"/>
          </a:p>
        </p:txBody>
      </p:sp>
      <p:sp>
        <p:nvSpPr>
          <p:cNvPr id="5" name="Title 1">
            <a:extLst>
              <a:ext uri="{FF2B5EF4-FFF2-40B4-BE49-F238E27FC236}">
                <a16:creationId xmlns:a16="http://schemas.microsoft.com/office/drawing/2014/main" id="{1AF3F69B-D45C-6FC3-AD4D-0A0FFD25C9E4}"/>
              </a:ext>
            </a:extLst>
          </p:cNvPr>
          <p:cNvSpPr>
            <a:spLocks noGrp="1"/>
          </p:cNvSpPr>
          <p:nvPr>
            <p:ph type="title"/>
          </p:nvPr>
        </p:nvSpPr>
        <p:spPr>
          <a:xfrm>
            <a:off x="152399" y="227330"/>
            <a:ext cx="8801100" cy="762000"/>
          </a:xfrm>
        </p:spPr>
        <p:txBody>
          <a:bodyPr vert="horz" lIns="91440" tIns="45720" rIns="91440" bIns="45720" rtlCol="0" anchor="ctr">
            <a:noAutofit/>
          </a:bodyPr>
          <a:lstStyle/>
          <a:p>
            <a:r>
              <a:rPr lang="en-US" sz="2750" b="0" dirty="0">
                <a:sym typeface="Arial"/>
              </a:rPr>
              <a:t>The problem</a:t>
            </a:r>
          </a:p>
        </p:txBody>
      </p:sp>
      <p:pic>
        <p:nvPicPr>
          <p:cNvPr id="4" name="Picture 3">
            <a:extLst>
              <a:ext uri="{FF2B5EF4-FFF2-40B4-BE49-F238E27FC236}">
                <a16:creationId xmlns:a16="http://schemas.microsoft.com/office/drawing/2014/main" id="{DC8DFE06-1CF8-4BBD-98C4-68B5494CDF0E}"/>
              </a:ext>
            </a:extLst>
          </p:cNvPr>
          <p:cNvPicPr>
            <a:picLocks noChangeAspect="1"/>
          </p:cNvPicPr>
          <p:nvPr/>
        </p:nvPicPr>
        <p:blipFill rotWithShape="1">
          <a:blip r:embed="rId3"/>
          <a:srcRect r="2920"/>
          <a:stretch/>
        </p:blipFill>
        <p:spPr>
          <a:xfrm flipH="1">
            <a:off x="5969793" y="1598643"/>
            <a:ext cx="3174207" cy="2125828"/>
          </a:xfrm>
          <a:prstGeom prst="rect">
            <a:avLst/>
          </a:prstGeom>
        </p:spPr>
      </p:pic>
    </p:spTree>
    <p:extLst>
      <p:ext uri="{BB962C8B-B14F-4D97-AF65-F5344CB8AC3E}">
        <p14:creationId xmlns:p14="http://schemas.microsoft.com/office/powerpoint/2010/main" val="169202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Graphic 75">
            <a:extLst>
              <a:ext uri="{FF2B5EF4-FFF2-40B4-BE49-F238E27FC236}">
                <a16:creationId xmlns:a16="http://schemas.microsoft.com/office/drawing/2014/main" id="{ED3A6775-A940-C931-762A-37394CF883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72977" y="3621325"/>
            <a:ext cx="266700" cy="180975"/>
          </a:xfrm>
          <a:prstGeom prst="rect">
            <a:avLst/>
          </a:prstGeom>
        </p:spPr>
      </p:pic>
      <p:pic>
        <p:nvPicPr>
          <p:cNvPr id="66" name="Graphic 65">
            <a:extLst>
              <a:ext uri="{FF2B5EF4-FFF2-40B4-BE49-F238E27FC236}">
                <a16:creationId xmlns:a16="http://schemas.microsoft.com/office/drawing/2014/main" id="{6E9D3149-5B4F-5D91-BFE0-F6B89AB9C6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42327" y="2622255"/>
            <a:ext cx="285750" cy="171450"/>
          </a:xfrm>
          <a:prstGeom prst="rect">
            <a:avLst/>
          </a:prstGeom>
        </p:spPr>
      </p:pic>
      <p:pic>
        <p:nvPicPr>
          <p:cNvPr id="72" name="Graphic 71">
            <a:extLst>
              <a:ext uri="{FF2B5EF4-FFF2-40B4-BE49-F238E27FC236}">
                <a16:creationId xmlns:a16="http://schemas.microsoft.com/office/drawing/2014/main" id="{740D863D-49E9-20E8-7A37-4757BD7E85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7448" y="1860441"/>
            <a:ext cx="285750" cy="171450"/>
          </a:xfrm>
          <a:prstGeom prst="rect">
            <a:avLst/>
          </a:prstGeom>
        </p:spPr>
      </p:pic>
      <p:pic>
        <p:nvPicPr>
          <p:cNvPr id="70" name="Graphic 69">
            <a:extLst>
              <a:ext uri="{FF2B5EF4-FFF2-40B4-BE49-F238E27FC236}">
                <a16:creationId xmlns:a16="http://schemas.microsoft.com/office/drawing/2014/main" id="{BD6B00EE-A2B6-BA22-32BB-49BC93BF6C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11873" y="2118862"/>
            <a:ext cx="323850" cy="171450"/>
          </a:xfrm>
          <a:prstGeom prst="rect">
            <a:avLst/>
          </a:prstGeom>
        </p:spPr>
      </p:pic>
      <p:pic>
        <p:nvPicPr>
          <p:cNvPr id="68" name="Graphic 67">
            <a:extLst>
              <a:ext uri="{FF2B5EF4-FFF2-40B4-BE49-F238E27FC236}">
                <a16:creationId xmlns:a16="http://schemas.microsoft.com/office/drawing/2014/main" id="{AE0CF395-9C51-577B-CE0E-C7F08DB719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14801" y="2375000"/>
            <a:ext cx="323850" cy="171450"/>
          </a:xfrm>
          <a:prstGeom prst="rect">
            <a:avLst/>
          </a:prstGeom>
        </p:spPr>
      </p:pic>
      <p:pic>
        <p:nvPicPr>
          <p:cNvPr id="64" name="Graphic 63">
            <a:extLst>
              <a:ext uri="{FF2B5EF4-FFF2-40B4-BE49-F238E27FC236}">
                <a16:creationId xmlns:a16="http://schemas.microsoft.com/office/drawing/2014/main" id="{93A2C968-94AD-0B53-D196-C05233BE05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3993" y="2877721"/>
            <a:ext cx="323850" cy="171450"/>
          </a:xfrm>
          <a:prstGeom prst="rect">
            <a:avLst/>
          </a:prstGeom>
        </p:spPr>
      </p:pic>
      <p:pic>
        <p:nvPicPr>
          <p:cNvPr id="62" name="Graphic 61">
            <a:extLst>
              <a:ext uri="{FF2B5EF4-FFF2-40B4-BE49-F238E27FC236}">
                <a16:creationId xmlns:a16="http://schemas.microsoft.com/office/drawing/2014/main" id="{44F93D4C-195C-2DD1-5E29-9CB2FD8832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44402" y="3127176"/>
            <a:ext cx="295275" cy="171450"/>
          </a:xfrm>
          <a:prstGeom prst="rect">
            <a:avLst/>
          </a:prstGeom>
        </p:spPr>
      </p:pic>
      <p:sp>
        <p:nvSpPr>
          <p:cNvPr id="3" name="Title 1">
            <a:extLst>
              <a:ext uri="{FF2B5EF4-FFF2-40B4-BE49-F238E27FC236}">
                <a16:creationId xmlns:a16="http://schemas.microsoft.com/office/drawing/2014/main" id="{48DA3B6A-A36C-643F-407F-2BDDE1AF2E23}"/>
              </a:ext>
            </a:extLst>
          </p:cNvPr>
          <p:cNvSpPr txBox="1">
            <a:spLocks/>
          </p:cNvSpPr>
          <p:nvPr/>
        </p:nvSpPr>
        <p:spPr>
          <a:xfrm>
            <a:off x="280614" y="1934957"/>
            <a:ext cx="8801100" cy="762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D2557"/>
                </a:solidFill>
                <a:latin typeface="Arial" panose="020B0604020202020204" pitchFamily="34" charset="0"/>
                <a:ea typeface="Inter" panose="02000503000000020004" pitchFamily="50" charset="0"/>
                <a:cs typeface="Arial" panose="020B0604020202020204" pitchFamily="34" charset="0"/>
              </a:defRPr>
            </a:lvl1pPr>
          </a:lstStyle>
          <a:p>
            <a:pPr algn="l">
              <a:buClrTx/>
              <a:buFontTx/>
            </a:pPr>
            <a:endParaRPr lang="en-US" sz="2750" b="0" dirty="0"/>
          </a:p>
        </p:txBody>
      </p:sp>
      <p:sp>
        <p:nvSpPr>
          <p:cNvPr id="15" name="Стрелка петоъгълник 14">
            <a:extLst>
              <a:ext uri="{FF2B5EF4-FFF2-40B4-BE49-F238E27FC236}">
                <a16:creationId xmlns:a16="http://schemas.microsoft.com/office/drawing/2014/main" id="{0A2A2DC9-FF5A-903A-1CFF-5FDC85E7AFF1}"/>
              </a:ext>
            </a:extLst>
          </p:cNvPr>
          <p:cNvSpPr/>
          <p:nvPr/>
        </p:nvSpPr>
        <p:spPr>
          <a:xfrm>
            <a:off x="0" y="1073944"/>
            <a:ext cx="5867400" cy="342900"/>
          </a:xfrm>
          <a:prstGeom prst="homePlate">
            <a:avLst/>
          </a:prstGeom>
          <a:solidFill>
            <a:srgbClr val="33DB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TIER2 aims to:</a:t>
            </a:r>
          </a:p>
        </p:txBody>
      </p:sp>
      <p:sp>
        <p:nvSpPr>
          <p:cNvPr id="16" name="Текстово поле 15">
            <a:extLst>
              <a:ext uri="{FF2B5EF4-FFF2-40B4-BE49-F238E27FC236}">
                <a16:creationId xmlns:a16="http://schemas.microsoft.com/office/drawing/2014/main" id="{F9F74559-B5C6-F5AE-DF45-3DADE6CA8B16}"/>
              </a:ext>
            </a:extLst>
          </p:cNvPr>
          <p:cNvSpPr txBox="1"/>
          <p:nvPr/>
        </p:nvSpPr>
        <p:spPr>
          <a:xfrm>
            <a:off x="1165860" y="1676876"/>
            <a:ext cx="4617720" cy="523220"/>
          </a:xfrm>
          <a:prstGeom prst="rect">
            <a:avLst/>
          </a:prstGeom>
          <a:noFill/>
        </p:spPr>
        <p:txBody>
          <a:bodyPr wrap="square" rtlCol="0">
            <a:spAutoFit/>
          </a:bodyPr>
          <a:lstStyle/>
          <a:p>
            <a:pPr algn="just"/>
            <a:r>
              <a:rPr lang="en-US" dirty="0"/>
              <a:t>Create conceptual frameworks for assessing the state of reproducibility across scientific domains and contexts</a:t>
            </a:r>
          </a:p>
        </p:txBody>
      </p:sp>
      <p:sp>
        <p:nvSpPr>
          <p:cNvPr id="18" name="Текстово поле 17">
            <a:extLst>
              <a:ext uri="{FF2B5EF4-FFF2-40B4-BE49-F238E27FC236}">
                <a16:creationId xmlns:a16="http://schemas.microsoft.com/office/drawing/2014/main" id="{E6164AD4-F856-9871-35DC-6BE1228B003B}"/>
              </a:ext>
            </a:extLst>
          </p:cNvPr>
          <p:cNvSpPr txBox="1"/>
          <p:nvPr/>
        </p:nvSpPr>
        <p:spPr>
          <a:xfrm>
            <a:off x="1165860" y="3165146"/>
            <a:ext cx="4617720" cy="523220"/>
          </a:xfrm>
          <a:prstGeom prst="rect">
            <a:avLst/>
          </a:prstGeom>
          <a:noFill/>
        </p:spPr>
        <p:txBody>
          <a:bodyPr wrap="square" rtlCol="0">
            <a:spAutoFit/>
          </a:bodyPr>
          <a:lstStyle/>
          <a:p>
            <a:pPr algn="just"/>
            <a:r>
              <a:rPr lang="en-US" dirty="0"/>
              <a:t>Build capacity to tackle reproducibility issues by linking and empowering individuals and networks.</a:t>
            </a:r>
          </a:p>
        </p:txBody>
      </p:sp>
      <p:sp>
        <p:nvSpPr>
          <p:cNvPr id="19" name="Текстово поле 18">
            <a:extLst>
              <a:ext uri="{FF2B5EF4-FFF2-40B4-BE49-F238E27FC236}">
                <a16:creationId xmlns:a16="http://schemas.microsoft.com/office/drawing/2014/main" id="{D569D69D-CD7E-5BDA-9EE6-9308612B18B6}"/>
              </a:ext>
            </a:extLst>
          </p:cNvPr>
          <p:cNvSpPr txBox="1"/>
          <p:nvPr/>
        </p:nvSpPr>
        <p:spPr>
          <a:xfrm>
            <a:off x="1165860" y="3921368"/>
            <a:ext cx="4617720" cy="738664"/>
          </a:xfrm>
          <a:prstGeom prst="rect">
            <a:avLst/>
          </a:prstGeom>
          <a:noFill/>
        </p:spPr>
        <p:txBody>
          <a:bodyPr wrap="square" rtlCol="0">
            <a:spAutoFit/>
          </a:bodyPr>
          <a:lstStyle/>
          <a:p>
            <a:pPr marL="0" algn="just">
              <a:tabLst>
                <a:tab pos="1087755" algn="l"/>
              </a:tabLst>
            </a:pPr>
            <a:r>
              <a:rPr lang="en-US" dirty="0"/>
              <a:t>Co-create a policy roadmap on relevant priorities for improvement of future reproducibility and science integrity.</a:t>
            </a:r>
          </a:p>
        </p:txBody>
      </p:sp>
      <p:sp>
        <p:nvSpPr>
          <p:cNvPr id="20" name="Текстово поле 19">
            <a:extLst>
              <a:ext uri="{FF2B5EF4-FFF2-40B4-BE49-F238E27FC236}">
                <a16:creationId xmlns:a16="http://schemas.microsoft.com/office/drawing/2014/main" id="{7DF8D16C-05F5-01AB-3C3D-5DA158A24D02}"/>
              </a:ext>
            </a:extLst>
          </p:cNvPr>
          <p:cNvSpPr txBox="1"/>
          <p:nvPr/>
        </p:nvSpPr>
        <p:spPr>
          <a:xfrm>
            <a:off x="1165860" y="2441246"/>
            <a:ext cx="4617720" cy="523220"/>
          </a:xfrm>
          <a:prstGeom prst="rect">
            <a:avLst/>
          </a:prstGeom>
          <a:noFill/>
        </p:spPr>
        <p:txBody>
          <a:bodyPr wrap="square" rtlCol="0">
            <a:spAutoFit/>
          </a:bodyPr>
          <a:lstStyle/>
          <a:p>
            <a:pPr algn="just"/>
            <a:r>
              <a:rPr lang="en-US" dirty="0"/>
              <a:t>Co-create reproducibility-related tools and interventions for different disciplinary contexts.</a:t>
            </a:r>
          </a:p>
        </p:txBody>
      </p:sp>
      <p:pic>
        <p:nvPicPr>
          <p:cNvPr id="22" name="Графика 21" descr="Тактически наръчник">
            <a:extLst>
              <a:ext uri="{FF2B5EF4-FFF2-40B4-BE49-F238E27FC236}">
                <a16:creationId xmlns:a16="http://schemas.microsoft.com/office/drawing/2014/main" id="{E76EFABE-478D-33BB-BAA0-495AE0F87F7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1960" y="3920088"/>
            <a:ext cx="723900" cy="723900"/>
          </a:xfrm>
          <a:prstGeom prst="rect">
            <a:avLst/>
          </a:prstGeom>
        </p:spPr>
      </p:pic>
      <p:pic>
        <p:nvPicPr>
          <p:cNvPr id="24" name="Графика 23" descr="Групова мозъчна атака">
            <a:extLst>
              <a:ext uri="{FF2B5EF4-FFF2-40B4-BE49-F238E27FC236}">
                <a16:creationId xmlns:a16="http://schemas.microsoft.com/office/drawing/2014/main" id="{38835FB4-AB7F-D851-2FDE-18436A3465B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1960" y="2319326"/>
            <a:ext cx="723900" cy="723900"/>
          </a:xfrm>
          <a:prstGeom prst="rect">
            <a:avLst/>
          </a:prstGeom>
        </p:spPr>
      </p:pic>
      <p:pic>
        <p:nvPicPr>
          <p:cNvPr id="26" name="Графика 25" descr="Връзки">
            <a:extLst>
              <a:ext uri="{FF2B5EF4-FFF2-40B4-BE49-F238E27FC236}">
                <a16:creationId xmlns:a16="http://schemas.microsoft.com/office/drawing/2014/main" id="{80BC018E-2470-A6C5-3398-23FB45AA26F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41960" y="3118146"/>
            <a:ext cx="723900" cy="723900"/>
          </a:xfrm>
          <a:prstGeom prst="rect">
            <a:avLst/>
          </a:prstGeom>
        </p:spPr>
      </p:pic>
      <p:pic>
        <p:nvPicPr>
          <p:cNvPr id="28" name="Графика 27" descr="Йерархия">
            <a:extLst>
              <a:ext uri="{FF2B5EF4-FFF2-40B4-BE49-F238E27FC236}">
                <a16:creationId xmlns:a16="http://schemas.microsoft.com/office/drawing/2014/main" id="{08153BE1-BC69-C0B2-2BDC-1D6598E4C2D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41960" y="1591940"/>
            <a:ext cx="723900" cy="723900"/>
          </a:xfrm>
          <a:prstGeom prst="rect">
            <a:avLst/>
          </a:prstGeom>
        </p:spPr>
      </p:pic>
      <p:sp>
        <p:nvSpPr>
          <p:cNvPr id="31" name="Стрелка петоъгълник 30">
            <a:extLst>
              <a:ext uri="{FF2B5EF4-FFF2-40B4-BE49-F238E27FC236}">
                <a16:creationId xmlns:a16="http://schemas.microsoft.com/office/drawing/2014/main" id="{08497A56-1EC4-AC2A-47EC-ACF1A4F296C4}"/>
              </a:ext>
            </a:extLst>
          </p:cNvPr>
          <p:cNvSpPr/>
          <p:nvPr/>
        </p:nvSpPr>
        <p:spPr>
          <a:xfrm flipH="1">
            <a:off x="6053666" y="1069988"/>
            <a:ext cx="3090329" cy="342900"/>
          </a:xfrm>
          <a:prstGeom prst="homePlate">
            <a:avLst/>
          </a:prstGeom>
          <a:solidFill>
            <a:srgbClr val="33DB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TIER2 Partners</a:t>
            </a:r>
          </a:p>
        </p:txBody>
      </p:sp>
      <p:cxnSp>
        <p:nvCxnSpPr>
          <p:cNvPr id="33" name="Право съединение 32">
            <a:extLst>
              <a:ext uri="{FF2B5EF4-FFF2-40B4-BE49-F238E27FC236}">
                <a16:creationId xmlns:a16="http://schemas.microsoft.com/office/drawing/2014/main" id="{A3887FAE-5839-9A66-475A-6CDED5BA399D}"/>
              </a:ext>
            </a:extLst>
          </p:cNvPr>
          <p:cNvCxnSpPr>
            <a:cxnSpLocks/>
          </p:cNvCxnSpPr>
          <p:nvPr/>
        </p:nvCxnSpPr>
        <p:spPr>
          <a:xfrm>
            <a:off x="5985826" y="1764961"/>
            <a:ext cx="0" cy="2709503"/>
          </a:xfrm>
          <a:prstGeom prst="line">
            <a:avLst/>
          </a:prstGeom>
          <a:ln w="19050">
            <a:solidFill>
              <a:srgbClr val="33DBCE"/>
            </a:solidFill>
            <a:prstDash val="solid"/>
          </a:ln>
        </p:spPr>
        <p:style>
          <a:lnRef idx="1">
            <a:schemeClr val="accent1"/>
          </a:lnRef>
          <a:fillRef idx="0">
            <a:schemeClr val="accent1"/>
          </a:fillRef>
          <a:effectRef idx="0">
            <a:schemeClr val="accent1"/>
          </a:effectRef>
          <a:fontRef idx="minor">
            <a:schemeClr val="tx1"/>
          </a:fontRef>
        </p:style>
      </p:cxnSp>
      <p:sp>
        <p:nvSpPr>
          <p:cNvPr id="52" name="Text Box 2">
            <a:extLst>
              <a:ext uri="{FF2B5EF4-FFF2-40B4-BE49-F238E27FC236}">
                <a16:creationId xmlns:a16="http://schemas.microsoft.com/office/drawing/2014/main" id="{4D0CA92C-A934-4075-E525-325814148AF4}"/>
              </a:ext>
            </a:extLst>
          </p:cNvPr>
          <p:cNvSpPr txBox="1">
            <a:spLocks noChangeArrowheads="1"/>
          </p:cNvSpPr>
          <p:nvPr/>
        </p:nvSpPr>
        <p:spPr bwMode="auto">
          <a:xfrm>
            <a:off x="6267823" y="1764961"/>
            <a:ext cx="2813891" cy="2077085"/>
          </a:xfrm>
          <a:prstGeom prst="rect">
            <a:avLst/>
          </a:prstGeom>
          <a:noFill/>
          <a:ln w="9525">
            <a:noFill/>
            <a:miter lim="800000"/>
            <a:headEnd/>
            <a:tailEnd/>
          </a:ln>
        </p:spPr>
        <p:txBody>
          <a:bodyPr rot="0" vert="horz" wrap="square" lIns="91440" tIns="45720" rIns="91440" bIns="45720" anchor="t" anchorCtr="0">
            <a:noAutofit/>
          </a:bodyPr>
          <a:lstStyle/>
          <a:p>
            <a:pPr marL="0" marR="0" algn="l">
              <a:lnSpc>
                <a:spcPct val="150000"/>
              </a:lnSpc>
              <a:spcBef>
                <a:spcPts val="0"/>
              </a:spcBef>
              <a:spcAft>
                <a:spcPts val="1000"/>
              </a:spcAft>
            </a:pPr>
            <a:r>
              <a:rPr lang="en-GB" sz="1100" dirty="0">
                <a:effectLst/>
                <a:latin typeface="Arial" panose="020B0604020202020204" pitchFamily="34" charset="0"/>
                <a:ea typeface="Calibri" panose="020F0502020204030204" pitchFamily="34" charset="0"/>
                <a:cs typeface="Arial" panose="020B0604020202020204" pitchFamily="34" charset="0"/>
              </a:rPr>
              <a:t>Know-</a:t>
            </a:r>
            <a:r>
              <a:rPr lang="en-GB" sz="1100" dirty="0" err="1">
                <a:effectLst/>
                <a:latin typeface="Arial" panose="020B0604020202020204" pitchFamily="34" charset="0"/>
                <a:ea typeface="Calibri" panose="020F0502020204030204" pitchFamily="34" charset="0"/>
                <a:cs typeface="Arial" panose="020B0604020202020204" pitchFamily="34" charset="0"/>
              </a:rPr>
              <a:t>Center</a:t>
            </a:r>
            <a:r>
              <a:rPr lang="en-GB" sz="1100" dirty="0">
                <a:effectLst/>
                <a:latin typeface="Arial" panose="020B0604020202020204" pitchFamily="34" charset="0"/>
                <a:ea typeface="Calibri" panose="020F0502020204030204" pitchFamily="34" charset="0"/>
                <a:cs typeface="Arial" panose="020B0604020202020204" pitchFamily="34" charset="0"/>
              </a:rPr>
              <a:t> GmbH – Project Coordinator</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Athena Research </a:t>
            </a:r>
            <a:r>
              <a:rPr lang="en-GB" sz="1100" dirty="0" err="1">
                <a:effectLst/>
                <a:latin typeface="Arial" panose="020B0604020202020204" pitchFamily="34" charset="0"/>
                <a:ea typeface="Calibri" panose="020F0502020204030204" pitchFamily="34" charset="0"/>
                <a:cs typeface="Arial" panose="020B0604020202020204" pitchFamily="34" charset="0"/>
              </a:rPr>
              <a:t>Center</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Biomedical Research </a:t>
            </a:r>
            <a:r>
              <a:rPr lang="en-GB" sz="1100" dirty="0" err="1">
                <a:effectLst/>
                <a:latin typeface="Arial" panose="020B0604020202020204" pitchFamily="34" charset="0"/>
                <a:ea typeface="Calibri" panose="020F0502020204030204" pitchFamily="34" charset="0"/>
                <a:cs typeface="Arial" panose="020B0604020202020204" pitchFamily="34" charset="0"/>
              </a:rPr>
              <a:t>Center</a:t>
            </a:r>
            <a:r>
              <a:rPr lang="en-GB" sz="1100" dirty="0">
                <a:effectLst/>
                <a:latin typeface="Arial" panose="020B0604020202020204" pitchFamily="34" charset="0"/>
                <a:ea typeface="Calibri" panose="020F0502020204030204" pitchFamily="34" charset="0"/>
                <a:cs typeface="Arial" panose="020B0604020202020204" pitchFamily="34" charset="0"/>
              </a:rPr>
              <a:t> Fleming</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err="1">
                <a:effectLst/>
                <a:latin typeface="Arial" panose="020B0604020202020204" pitchFamily="34" charset="0"/>
                <a:ea typeface="Calibri" panose="020F0502020204030204" pitchFamily="34" charset="0"/>
                <a:cs typeface="Arial" panose="020B0604020202020204" pitchFamily="34" charset="0"/>
              </a:rPr>
              <a:t>Stichting</a:t>
            </a:r>
            <a:r>
              <a:rPr lang="en-GB" sz="1100" dirty="0">
                <a:effectLst/>
                <a:latin typeface="Arial" panose="020B0604020202020204" pitchFamily="34" charset="0"/>
                <a:ea typeface="Calibri" panose="020F0502020204030204" pitchFamily="34" charset="0"/>
                <a:cs typeface="Arial" panose="020B0604020202020204" pitchFamily="34" charset="0"/>
              </a:rPr>
              <a:t> </a:t>
            </a:r>
            <a:r>
              <a:rPr lang="en-GB" sz="1100" dirty="0" err="1">
                <a:effectLst/>
                <a:latin typeface="Arial" panose="020B0604020202020204" pitchFamily="34" charset="0"/>
                <a:ea typeface="Calibri" panose="020F0502020204030204" pitchFamily="34" charset="0"/>
                <a:cs typeface="Arial" panose="020B0604020202020204" pitchFamily="34" charset="0"/>
              </a:rPr>
              <a:t>VUmc</a:t>
            </a:r>
            <a:r>
              <a:rPr lang="en-GB" sz="1100" dirty="0">
                <a:effectLst/>
                <a:latin typeface="Arial" panose="020B0604020202020204" pitchFamily="34" charset="0"/>
                <a:ea typeface="Calibri" panose="020F0502020204030204" pitchFamily="34" charset="0"/>
                <a:cs typeface="Arial" panose="020B0604020202020204" pitchFamily="34" charset="0"/>
              </a:rPr>
              <a:t> Amsterdam</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Aarhus University</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Pensoft Publishers</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err="1">
                <a:effectLst/>
                <a:latin typeface="Arial" panose="020B0604020202020204" pitchFamily="34" charset="0"/>
                <a:ea typeface="Calibri" panose="020F0502020204030204" pitchFamily="34" charset="0"/>
                <a:cs typeface="Arial" panose="020B0604020202020204" pitchFamily="34" charset="0"/>
              </a:rPr>
              <a:t>Gesis</a:t>
            </a:r>
            <a:r>
              <a:rPr lang="en-GB" sz="1100" dirty="0">
                <a:effectLst/>
                <a:latin typeface="Arial" panose="020B0604020202020204" pitchFamily="34" charset="0"/>
                <a:ea typeface="Calibri" panose="020F0502020204030204" pitchFamily="34" charset="0"/>
                <a:cs typeface="Arial" panose="020B0604020202020204" pitchFamily="34" charset="0"/>
              </a:rPr>
              <a:t> Leibniz Institute for Social Sciences</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err="1">
                <a:effectLst/>
                <a:latin typeface="Arial" panose="020B0604020202020204" pitchFamily="34" charset="0"/>
                <a:ea typeface="Calibri" panose="020F0502020204030204" pitchFamily="34" charset="0"/>
                <a:cs typeface="Arial" panose="020B0604020202020204" pitchFamily="34" charset="0"/>
              </a:rPr>
              <a:t>OpenAIRE</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err="1">
                <a:effectLst/>
                <a:latin typeface="Arial" panose="020B0604020202020204" pitchFamily="34" charset="0"/>
                <a:ea typeface="Calibri" panose="020F0502020204030204" pitchFamily="34" charset="0"/>
                <a:cs typeface="Arial" panose="020B0604020202020204" pitchFamily="34" charset="0"/>
              </a:rPr>
              <a:t>Charité</a:t>
            </a:r>
            <a:r>
              <a:rPr lang="en-GB" sz="1100" dirty="0">
                <a:effectLst/>
                <a:latin typeface="Arial" panose="020B0604020202020204" pitchFamily="34" charset="0"/>
                <a:ea typeface="Calibri" panose="020F0502020204030204" pitchFamily="34" charset="0"/>
                <a:cs typeface="Arial" panose="020B0604020202020204" pitchFamily="34" charset="0"/>
              </a:rPr>
              <a:t> - </a:t>
            </a:r>
            <a:r>
              <a:rPr lang="en-GB" sz="1100" dirty="0" err="1">
                <a:effectLst/>
                <a:latin typeface="Arial" panose="020B0604020202020204" pitchFamily="34" charset="0"/>
                <a:ea typeface="Calibri" panose="020F0502020204030204" pitchFamily="34" charset="0"/>
                <a:cs typeface="Arial" panose="020B0604020202020204" pitchFamily="34" charset="0"/>
              </a:rPr>
              <a:t>Universitätsmedizin</a:t>
            </a:r>
            <a:r>
              <a:rPr lang="en-GB" sz="1100" dirty="0">
                <a:effectLst/>
                <a:latin typeface="Arial" panose="020B0604020202020204" pitchFamily="34" charset="0"/>
                <a:ea typeface="Calibri" panose="020F0502020204030204" pitchFamily="34" charset="0"/>
                <a:cs typeface="Arial" panose="020B0604020202020204" pitchFamily="34" charset="0"/>
              </a:rPr>
              <a:t> Berlin</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University of Oxford</a:t>
            </a:r>
            <a:br>
              <a:rPr lang="en-GB" sz="1100" dirty="0">
                <a:effectLst/>
                <a:latin typeface="Arial" panose="020B0604020202020204" pitchFamily="34" charset="0"/>
                <a:ea typeface="Calibri" panose="020F0502020204030204" pitchFamily="34" charset="0"/>
                <a:cs typeface="Arial" panose="020B0604020202020204" pitchFamily="34" charset="0"/>
              </a:rPr>
            </a:b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itle 1">
            <a:extLst>
              <a:ext uri="{FF2B5EF4-FFF2-40B4-BE49-F238E27FC236}">
                <a16:creationId xmlns:a16="http://schemas.microsoft.com/office/drawing/2014/main" id="{F3236F08-3F47-DC9B-9FA8-F35A32DF2751}"/>
              </a:ext>
            </a:extLst>
          </p:cNvPr>
          <p:cNvSpPr txBox="1">
            <a:spLocks/>
          </p:cNvSpPr>
          <p:nvPr/>
        </p:nvSpPr>
        <p:spPr>
          <a:xfrm>
            <a:off x="171450" y="225031"/>
            <a:ext cx="8801100" cy="762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lang="ko-KR" altLang="en-US" sz="1712" b="1" kern="1200" baseline="0" dirty="0">
                <a:solidFill>
                  <a:srgbClr val="0D2557"/>
                </a:solidFill>
                <a:latin typeface="Arial" panose="020B0604020202020204" pitchFamily="34" charset="0"/>
                <a:ea typeface="맑은 고딕" panose="020B0503020000020004" pitchFamily="50" charset="-127"/>
                <a:cs typeface="Arial" panose="020B0604020202020204" pitchFamily="34" charset="0"/>
              </a:defRPr>
            </a:lvl1pPr>
          </a:lstStyle>
          <a:p>
            <a:pPr>
              <a:buClrTx/>
              <a:buFontTx/>
            </a:pPr>
            <a:r>
              <a:rPr lang="en-US" sz="2750" b="0">
                <a:sym typeface="Arial"/>
              </a:rPr>
              <a:t>The solution: How will TIER2 increase reproducibility?</a:t>
            </a:r>
            <a:endParaRPr lang="en-US" sz="2750" b="0" dirty="0">
              <a:sym typeface="Arial"/>
            </a:endParaRPr>
          </a:p>
        </p:txBody>
      </p:sp>
      <p:pic>
        <p:nvPicPr>
          <p:cNvPr id="56" name="Graphic 55">
            <a:extLst>
              <a:ext uri="{FF2B5EF4-FFF2-40B4-BE49-F238E27FC236}">
                <a16:creationId xmlns:a16="http://schemas.microsoft.com/office/drawing/2014/main" id="{32AED314-DA4D-FF92-EF45-38601FA2D50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039829" y="4137562"/>
            <a:ext cx="323850" cy="171450"/>
          </a:xfrm>
          <a:prstGeom prst="rect">
            <a:avLst/>
          </a:prstGeom>
        </p:spPr>
      </p:pic>
      <p:pic>
        <p:nvPicPr>
          <p:cNvPr id="58" name="Graphic 57">
            <a:extLst>
              <a:ext uri="{FF2B5EF4-FFF2-40B4-BE49-F238E27FC236}">
                <a16:creationId xmlns:a16="http://schemas.microsoft.com/office/drawing/2014/main" id="{A2899315-B9FF-205F-82A6-837F17C6E56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70674" y="3877426"/>
            <a:ext cx="285750" cy="171450"/>
          </a:xfrm>
          <a:prstGeom prst="rect">
            <a:avLst/>
          </a:prstGeom>
        </p:spPr>
      </p:pic>
      <p:pic>
        <p:nvPicPr>
          <p:cNvPr id="60" name="Graphic 59">
            <a:extLst>
              <a:ext uri="{FF2B5EF4-FFF2-40B4-BE49-F238E27FC236}">
                <a16:creationId xmlns:a16="http://schemas.microsoft.com/office/drawing/2014/main" id="{9FC53448-8DEB-60A3-DA43-4ABC414A0EC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68448" y="3377311"/>
            <a:ext cx="285750" cy="171450"/>
          </a:xfrm>
          <a:prstGeom prst="rect">
            <a:avLst/>
          </a:prstGeom>
        </p:spPr>
      </p:pic>
    </p:spTree>
    <p:extLst>
      <p:ext uri="{BB962C8B-B14F-4D97-AF65-F5344CB8AC3E}">
        <p14:creationId xmlns:p14="http://schemas.microsoft.com/office/powerpoint/2010/main" val="248786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ight Arrow 24">
            <a:extLst>
              <a:ext uri="{FF2B5EF4-FFF2-40B4-BE49-F238E27FC236}">
                <a16:creationId xmlns:a16="http://schemas.microsoft.com/office/drawing/2014/main" id="{DCA3C7D8-9E21-6B42-9D60-1364D4784621}"/>
              </a:ext>
            </a:extLst>
          </p:cNvPr>
          <p:cNvSpPr/>
          <p:nvPr/>
        </p:nvSpPr>
        <p:spPr>
          <a:xfrm>
            <a:off x="1798554" y="2742062"/>
            <a:ext cx="4921542" cy="40376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479" tIns="21739" rIns="43479" bIns="21739" numCol="1" spcCol="0" rtlCol="0" fromWordArt="0" anchor="ctr" anchorCtr="0" forceAA="0" compatLnSpc="1">
            <a:prstTxWarp prst="textNoShape">
              <a:avLst/>
            </a:prstTxWarp>
            <a:noAutofit/>
          </a:bodyPr>
          <a:lstStyle/>
          <a:p>
            <a:pPr algn="ctr" defTabSz="217399">
              <a:buClrTx/>
            </a:pPr>
            <a:endParaRPr lang="en-GB" sz="856" kern="1200" dirty="0">
              <a:solidFill>
                <a:prstClr val="white"/>
              </a:solidFill>
              <a:latin typeface="Century Gothic" panose="020B0502020202020204" pitchFamily="34" charset="0"/>
              <a:ea typeface="Roboto Condensed Light" panose="02000000000000000000" pitchFamily="2" charset="0"/>
              <a:cs typeface="Roboto Condensed Light" panose="02000000000000000000" pitchFamily="2" charset="0"/>
            </a:endParaRPr>
          </a:p>
        </p:txBody>
      </p:sp>
      <p:sp>
        <p:nvSpPr>
          <p:cNvPr id="99" name="자유형 51">
            <a:extLst>
              <a:ext uri="{FF2B5EF4-FFF2-40B4-BE49-F238E27FC236}">
                <a16:creationId xmlns:a16="http://schemas.microsoft.com/office/drawing/2014/main" id="{FAAAE553-6F1F-DB42-B7C7-E4449532B5BC}"/>
              </a:ext>
            </a:extLst>
          </p:cNvPr>
          <p:cNvSpPr/>
          <p:nvPr/>
        </p:nvSpPr>
        <p:spPr>
          <a:xfrm rot="1023803">
            <a:off x="6521321" y="2004686"/>
            <a:ext cx="1287646" cy="1750070"/>
          </a:xfrm>
          <a:custGeom>
            <a:avLst/>
            <a:gdLst>
              <a:gd name="connsiteX0" fmla="*/ 116939 w 1906016"/>
              <a:gd name="connsiteY0" fmla="*/ 380362 h 2590512"/>
              <a:gd name="connsiteX1" fmla="*/ 1332274 w 1906016"/>
              <a:gd name="connsiteY1" fmla="*/ 7326 h 2590512"/>
              <a:gd name="connsiteX2" fmla="*/ 1538977 w 1906016"/>
              <a:gd name="connsiteY2" fmla="*/ 116940 h 2590512"/>
              <a:gd name="connsiteX3" fmla="*/ 1906016 w 1906016"/>
              <a:gd name="connsiteY3" fmla="*/ 1312735 h 2590512"/>
              <a:gd name="connsiteX4" fmla="*/ 1619701 w 1906016"/>
              <a:gd name="connsiteY4" fmla="*/ 1312735 h 2590512"/>
              <a:gd name="connsiteX5" fmla="*/ 1441672 w 1906016"/>
              <a:gd name="connsiteY5" fmla="*/ 1490765 h 2590512"/>
              <a:gd name="connsiteX6" fmla="*/ 1441672 w 1906016"/>
              <a:gd name="connsiteY6" fmla="*/ 2384106 h 2590512"/>
              <a:gd name="connsiteX7" fmla="*/ 793076 w 1906016"/>
              <a:gd name="connsiteY7" fmla="*/ 2583186 h 2590512"/>
              <a:gd name="connsiteX8" fmla="*/ 586372 w 1906016"/>
              <a:gd name="connsiteY8" fmla="*/ 2473573 h 2590512"/>
              <a:gd name="connsiteX9" fmla="*/ 7326 w 1906016"/>
              <a:gd name="connsiteY9" fmla="*/ 587066 h 2590512"/>
              <a:gd name="connsiteX10" fmla="*/ 116939 w 1906016"/>
              <a:gd name="connsiteY10" fmla="*/ 380362 h 25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6016" h="2590512">
                <a:moveTo>
                  <a:pt x="116939" y="380362"/>
                </a:moveTo>
                <a:lnTo>
                  <a:pt x="1332274" y="7326"/>
                </a:lnTo>
                <a:cubicBezTo>
                  <a:pt x="1419623" y="-19485"/>
                  <a:pt x="1512166" y="29591"/>
                  <a:pt x="1538977" y="116940"/>
                </a:cubicBezTo>
                <a:lnTo>
                  <a:pt x="1906016" y="1312735"/>
                </a:lnTo>
                <a:lnTo>
                  <a:pt x="1619701" y="1312735"/>
                </a:lnTo>
                <a:cubicBezTo>
                  <a:pt x="1521378" y="1312735"/>
                  <a:pt x="1441672" y="1392442"/>
                  <a:pt x="1441672" y="1490765"/>
                </a:cubicBezTo>
                <a:lnTo>
                  <a:pt x="1441672" y="2384106"/>
                </a:lnTo>
                <a:lnTo>
                  <a:pt x="793076" y="2583186"/>
                </a:lnTo>
                <a:cubicBezTo>
                  <a:pt x="705727" y="2609997"/>
                  <a:pt x="613183" y="2560922"/>
                  <a:pt x="586372" y="2473573"/>
                </a:cubicBezTo>
                <a:lnTo>
                  <a:pt x="7326" y="587066"/>
                </a:lnTo>
                <a:cubicBezTo>
                  <a:pt x="-19485" y="499717"/>
                  <a:pt x="29590" y="407173"/>
                  <a:pt x="116939" y="380362"/>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dirty="0">
              <a:solidFill>
                <a:prstClr val="white"/>
              </a:solidFill>
              <a:latin typeface="Century Gothic" panose="020B0502020202020204" pitchFamily="34" charset="0"/>
              <a:ea typeface="맑은 고딕"/>
              <a:cs typeface="Roboto Condensed Light" panose="02000000000000000000" pitchFamily="2" charset="0"/>
            </a:endParaRPr>
          </a:p>
        </p:txBody>
      </p:sp>
      <p:sp>
        <p:nvSpPr>
          <p:cNvPr id="80" name="제목 79"/>
          <p:cNvSpPr>
            <a:spLocks noGrp="1"/>
          </p:cNvSpPr>
          <p:nvPr>
            <p:ph type="title"/>
          </p:nvPr>
        </p:nvSpPr>
        <p:spPr>
          <a:xfrm>
            <a:off x="1390693" y="1191440"/>
            <a:ext cx="6362079" cy="538467"/>
          </a:xfrm>
          <a:prstGeom prst="roundRect">
            <a:avLst/>
          </a:prstGeom>
          <a:solidFill>
            <a:schemeClr val="accent1">
              <a:lumMod val="75000"/>
            </a:schemeClr>
          </a:solidFill>
        </p:spPr>
        <p:txBody>
          <a:bodyPr vert="horz" wrap="square" lIns="256765" tIns="45720" rIns="91440" bIns="45720" numCol="1" rtlCol="0" anchor="ctr" anchorCtr="0" compatLnSpc="1">
            <a:prstTxWarp prst="textNoShape">
              <a:avLst/>
            </a:prstTxWarp>
            <a:normAutofit/>
          </a:bodyPr>
          <a:lstStyle/>
          <a:p>
            <a:pPr algn="l"/>
            <a:r>
              <a:rPr lang="en-US" altLang="ko-KR" sz="1000" b="0" dirty="0">
                <a:solidFill>
                  <a:srgbClr val="FFC000"/>
                </a:solidFill>
                <a:latin typeface="Abadi" panose="020B0604020104020204" pitchFamily="34" charset="0"/>
                <a:ea typeface="Roboto Condensed Light" panose="02000000000000000000" pitchFamily="2" charset="0"/>
                <a:cs typeface="Roboto Condensed Light" panose="02000000000000000000" pitchFamily="2" charset="0"/>
              </a:rPr>
              <a:t>NETWORK &amp; EMPOWER</a:t>
            </a:r>
            <a:endParaRPr lang="ko" altLang="en-US" sz="1000" b="0" dirty="0">
              <a:solidFill>
                <a:srgbClr val="FFC000"/>
              </a:solidFill>
              <a:latin typeface="Abadi" panose="020B0604020104020204" pitchFamily="34" charset="0"/>
              <a:cs typeface="Roboto Condensed Light" panose="02000000000000000000" pitchFamily="2" charset="0"/>
            </a:endParaRPr>
          </a:p>
        </p:txBody>
      </p:sp>
      <p:sp>
        <p:nvSpPr>
          <p:cNvPr id="127" name="자유형 43">
            <a:extLst>
              <a:ext uri="{FF2B5EF4-FFF2-40B4-BE49-F238E27FC236}">
                <a16:creationId xmlns:a16="http://schemas.microsoft.com/office/drawing/2014/main" id="{A040241D-5F4A-4177-8B57-6AFEDE8C8E47}"/>
              </a:ext>
            </a:extLst>
          </p:cNvPr>
          <p:cNvSpPr/>
          <p:nvPr/>
        </p:nvSpPr>
        <p:spPr>
          <a:xfrm rot="1023803">
            <a:off x="1230191" y="2011853"/>
            <a:ext cx="1287646" cy="1750070"/>
          </a:xfrm>
          <a:custGeom>
            <a:avLst/>
            <a:gdLst>
              <a:gd name="connsiteX0" fmla="*/ 116939 w 1906016"/>
              <a:gd name="connsiteY0" fmla="*/ 380362 h 2590512"/>
              <a:gd name="connsiteX1" fmla="*/ 1332274 w 1906016"/>
              <a:gd name="connsiteY1" fmla="*/ 7326 h 2590512"/>
              <a:gd name="connsiteX2" fmla="*/ 1538977 w 1906016"/>
              <a:gd name="connsiteY2" fmla="*/ 116940 h 2590512"/>
              <a:gd name="connsiteX3" fmla="*/ 1906016 w 1906016"/>
              <a:gd name="connsiteY3" fmla="*/ 1312735 h 2590512"/>
              <a:gd name="connsiteX4" fmla="*/ 1619701 w 1906016"/>
              <a:gd name="connsiteY4" fmla="*/ 1312735 h 2590512"/>
              <a:gd name="connsiteX5" fmla="*/ 1441672 w 1906016"/>
              <a:gd name="connsiteY5" fmla="*/ 1490765 h 2590512"/>
              <a:gd name="connsiteX6" fmla="*/ 1441672 w 1906016"/>
              <a:gd name="connsiteY6" fmla="*/ 2384106 h 2590512"/>
              <a:gd name="connsiteX7" fmla="*/ 793076 w 1906016"/>
              <a:gd name="connsiteY7" fmla="*/ 2583186 h 2590512"/>
              <a:gd name="connsiteX8" fmla="*/ 586372 w 1906016"/>
              <a:gd name="connsiteY8" fmla="*/ 2473573 h 2590512"/>
              <a:gd name="connsiteX9" fmla="*/ 7326 w 1906016"/>
              <a:gd name="connsiteY9" fmla="*/ 587066 h 2590512"/>
              <a:gd name="connsiteX10" fmla="*/ 116939 w 1906016"/>
              <a:gd name="connsiteY10" fmla="*/ 380362 h 25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6016" h="2590512">
                <a:moveTo>
                  <a:pt x="116939" y="380362"/>
                </a:moveTo>
                <a:lnTo>
                  <a:pt x="1332274" y="7326"/>
                </a:lnTo>
                <a:cubicBezTo>
                  <a:pt x="1419623" y="-19485"/>
                  <a:pt x="1512166" y="29591"/>
                  <a:pt x="1538977" y="116940"/>
                </a:cubicBezTo>
                <a:lnTo>
                  <a:pt x="1906016" y="1312735"/>
                </a:lnTo>
                <a:lnTo>
                  <a:pt x="1619701" y="1312735"/>
                </a:lnTo>
                <a:cubicBezTo>
                  <a:pt x="1521378" y="1312735"/>
                  <a:pt x="1441672" y="1392442"/>
                  <a:pt x="1441672" y="1490765"/>
                </a:cubicBezTo>
                <a:lnTo>
                  <a:pt x="1441672" y="2384106"/>
                </a:lnTo>
                <a:lnTo>
                  <a:pt x="793076" y="2583186"/>
                </a:lnTo>
                <a:cubicBezTo>
                  <a:pt x="705727" y="2609997"/>
                  <a:pt x="613183" y="2560922"/>
                  <a:pt x="586372" y="2473573"/>
                </a:cubicBezTo>
                <a:lnTo>
                  <a:pt x="7326" y="587066"/>
                </a:lnTo>
                <a:cubicBezTo>
                  <a:pt x="-19485" y="499717"/>
                  <a:pt x="29590" y="407173"/>
                  <a:pt x="116939" y="38036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dirty="0">
              <a:solidFill>
                <a:prstClr val="white"/>
              </a:solidFill>
              <a:latin typeface="Century Gothic" panose="020B0502020202020204" pitchFamily="34" charset="0"/>
              <a:ea typeface="맑은 고딕"/>
              <a:cs typeface="Roboto Condensed Light" panose="02000000000000000000" pitchFamily="2" charset="0"/>
            </a:endParaRPr>
          </a:p>
        </p:txBody>
      </p:sp>
      <p:cxnSp>
        <p:nvCxnSpPr>
          <p:cNvPr id="137" name="직선 연결선 136">
            <a:extLst>
              <a:ext uri="{FF2B5EF4-FFF2-40B4-BE49-F238E27FC236}">
                <a16:creationId xmlns:a16="http://schemas.microsoft.com/office/drawing/2014/main" id="{CDD5A5BC-0C73-4CA5-89C7-79C41DDFF2F0}"/>
              </a:ext>
            </a:extLst>
          </p:cNvPr>
          <p:cNvCxnSpPr>
            <a:cxnSpLocks/>
          </p:cNvCxnSpPr>
          <p:nvPr/>
        </p:nvCxnSpPr>
        <p:spPr>
          <a:xfrm>
            <a:off x="1925181" y="1823698"/>
            <a:ext cx="0" cy="191413"/>
          </a:xfrm>
          <a:prstGeom prst="line">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8" name="모서리가 둥근 직사각형 37">
            <a:extLst>
              <a:ext uri="{FF2B5EF4-FFF2-40B4-BE49-F238E27FC236}">
                <a16:creationId xmlns:a16="http://schemas.microsoft.com/office/drawing/2014/main" id="{A761AAD8-361E-4058-9F02-A89CA434AD5F}"/>
              </a:ext>
            </a:extLst>
          </p:cNvPr>
          <p:cNvSpPr/>
          <p:nvPr/>
        </p:nvSpPr>
        <p:spPr>
          <a:xfrm>
            <a:off x="1474450" y="2209621"/>
            <a:ext cx="940783" cy="1413537"/>
          </a:xfrm>
          <a:prstGeom prst="roundRect">
            <a:avLst>
              <a:gd name="adj" fmla="val 103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r>
              <a:rPr lang="en-US" altLang="ko-KR" sz="951" kern="1200" dirty="0">
                <a:solidFill>
                  <a:prstClr val="white"/>
                </a:solidFill>
                <a:latin typeface="Century Gothic" panose="020B0502020202020204" pitchFamily="34" charset="0"/>
                <a:ea typeface="맑은 고딕"/>
                <a:cs typeface="Roboto Condensed Light" panose="02000000000000000000" pitchFamily="2" charset="0"/>
              </a:rPr>
              <a:t>De</a:t>
            </a:r>
            <a:endParaRPr lang="ko-KR" altLang="en-US" sz="951" kern="1200" dirty="0">
              <a:solidFill>
                <a:prstClr val="white"/>
              </a:solidFill>
              <a:latin typeface="Century Gothic" panose="020B0502020202020204" pitchFamily="34" charset="0"/>
              <a:ea typeface="맑은 고딕"/>
              <a:cs typeface="Roboto Condensed Light" panose="02000000000000000000" pitchFamily="2" charset="0"/>
            </a:endParaRPr>
          </a:p>
        </p:txBody>
      </p:sp>
      <p:sp>
        <p:nvSpPr>
          <p:cNvPr id="129" name="자유형 44">
            <a:extLst>
              <a:ext uri="{FF2B5EF4-FFF2-40B4-BE49-F238E27FC236}">
                <a16:creationId xmlns:a16="http://schemas.microsoft.com/office/drawing/2014/main" id="{9B489134-7236-427A-8CEC-656D11B2D8DC}"/>
              </a:ext>
            </a:extLst>
          </p:cNvPr>
          <p:cNvSpPr/>
          <p:nvPr/>
        </p:nvSpPr>
        <p:spPr>
          <a:xfrm rot="1023803">
            <a:off x="2069790" y="3046879"/>
            <a:ext cx="461871" cy="723785"/>
          </a:xfrm>
          <a:custGeom>
            <a:avLst/>
            <a:gdLst>
              <a:gd name="connsiteX0" fmla="*/ 142150 w 683677"/>
              <a:gd name="connsiteY0" fmla="*/ 3617 h 1071371"/>
              <a:gd name="connsiteX1" fmla="*/ 178029 w 683677"/>
              <a:gd name="connsiteY1" fmla="*/ 0 h 1071371"/>
              <a:gd name="connsiteX2" fmla="*/ 464344 w 683677"/>
              <a:gd name="connsiteY2" fmla="*/ 0 h 1071371"/>
              <a:gd name="connsiteX3" fmla="*/ 676351 w 683677"/>
              <a:gd name="connsiteY3" fmla="*/ 690712 h 1071371"/>
              <a:gd name="connsiteX4" fmla="*/ 566738 w 683677"/>
              <a:gd name="connsiteY4" fmla="*/ 897416 h 1071371"/>
              <a:gd name="connsiteX5" fmla="*/ 0 w 683677"/>
              <a:gd name="connsiteY5" fmla="*/ 1071371 h 1071371"/>
              <a:gd name="connsiteX6" fmla="*/ 0 w 683677"/>
              <a:gd name="connsiteY6" fmla="*/ 178030 h 1071371"/>
              <a:gd name="connsiteX7" fmla="*/ 142150 w 683677"/>
              <a:gd name="connsiteY7" fmla="*/ 3617 h 107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677" h="1071371">
                <a:moveTo>
                  <a:pt x="142150" y="3617"/>
                </a:moveTo>
                <a:cubicBezTo>
                  <a:pt x="153740" y="1245"/>
                  <a:pt x="165739" y="0"/>
                  <a:pt x="178029" y="0"/>
                </a:cubicBezTo>
                <a:lnTo>
                  <a:pt x="464344" y="0"/>
                </a:lnTo>
                <a:lnTo>
                  <a:pt x="676351" y="690712"/>
                </a:lnTo>
                <a:cubicBezTo>
                  <a:pt x="703162" y="778061"/>
                  <a:pt x="654087" y="870605"/>
                  <a:pt x="566738" y="897416"/>
                </a:cubicBezTo>
                <a:lnTo>
                  <a:pt x="0" y="1071371"/>
                </a:lnTo>
                <a:lnTo>
                  <a:pt x="0" y="178030"/>
                </a:lnTo>
                <a:cubicBezTo>
                  <a:pt x="0" y="91997"/>
                  <a:pt x="61025" y="20217"/>
                  <a:pt x="142150" y="3617"/>
                </a:cubicBezTo>
                <a:close/>
              </a:path>
            </a:pathLst>
          </a:cu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dirty="0">
              <a:solidFill>
                <a:srgbClr val="D274C0"/>
              </a:solidFill>
              <a:latin typeface="Century Gothic" panose="020B0502020202020204" pitchFamily="34" charset="0"/>
              <a:ea typeface="맑은 고딕"/>
              <a:cs typeface="Roboto Condensed Light" panose="02000000000000000000" pitchFamily="2" charset="0"/>
            </a:endParaRPr>
          </a:p>
        </p:txBody>
      </p:sp>
      <p:sp>
        <p:nvSpPr>
          <p:cNvPr id="131" name="Text Box 8">
            <a:extLst>
              <a:ext uri="{FF2B5EF4-FFF2-40B4-BE49-F238E27FC236}">
                <a16:creationId xmlns:a16="http://schemas.microsoft.com/office/drawing/2014/main" id="{A22B32FA-B957-437F-A4EC-0669E676F23F}"/>
              </a:ext>
            </a:extLst>
          </p:cNvPr>
          <p:cNvSpPr txBox="1">
            <a:spLocks noChangeArrowheads="1"/>
          </p:cNvSpPr>
          <p:nvPr/>
        </p:nvSpPr>
        <p:spPr bwMode="auto">
          <a:xfrm>
            <a:off x="1394032" y="2213371"/>
            <a:ext cx="1098532" cy="224036"/>
          </a:xfrm>
          <a:prstGeom prst="rect">
            <a:avLst/>
          </a:prstGeom>
          <a:noFill/>
          <a:ln w="9525">
            <a:noFill/>
            <a:miter lim="800000"/>
            <a:headEnd/>
            <a:tailEnd/>
          </a:ln>
          <a:effectLst/>
        </p:spPr>
        <p:txBody>
          <a:bodyPr wrap="square" anchor="ctr">
            <a:spAutoFit/>
          </a:bodyPr>
          <a:lstStyle/>
          <a:p>
            <a:pPr algn="ctr" defTabSz="217399">
              <a:buClrTx/>
              <a:defRPr/>
            </a:pPr>
            <a:r>
              <a:rPr lang="en-US" altLang="ko-KR" sz="856" kern="1200" dirty="0">
                <a:solidFill>
                  <a:schemeClr val="accent1">
                    <a:lumMod val="50000"/>
                  </a:schemeClr>
                </a:solidFill>
                <a:latin typeface="Abadi" panose="020B0604020104020204" pitchFamily="34" charset="0"/>
                <a:ea typeface="Roboto Condensed Light" panose="02000000000000000000" pitchFamily="2" charset="0"/>
                <a:cs typeface="Roboto Condensed Light" panose="02000000000000000000" pitchFamily="2" charset="0"/>
              </a:rPr>
              <a:t>CONCEPTUALISE</a:t>
            </a:r>
          </a:p>
        </p:txBody>
      </p:sp>
      <p:sp>
        <p:nvSpPr>
          <p:cNvPr id="132" name="TextBox 131">
            <a:extLst>
              <a:ext uri="{FF2B5EF4-FFF2-40B4-BE49-F238E27FC236}">
                <a16:creationId xmlns:a16="http://schemas.microsoft.com/office/drawing/2014/main" id="{FC160662-93C5-4322-90EA-D464B878579D}"/>
              </a:ext>
            </a:extLst>
          </p:cNvPr>
          <p:cNvSpPr txBox="1"/>
          <p:nvPr/>
        </p:nvSpPr>
        <p:spPr>
          <a:xfrm>
            <a:off x="1474892" y="2275304"/>
            <a:ext cx="928738" cy="1311769"/>
          </a:xfrm>
          <a:prstGeom prst="rect">
            <a:avLst/>
          </a:prstGeom>
          <a:noFill/>
        </p:spPr>
        <p:txBody>
          <a:bodyPr wrap="square" rtlCol="0" anchor="ctr">
            <a:spAutoFit/>
          </a:bodyPr>
          <a:lstStyle/>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Conceptual framework for epistemic diversity across cases</a:t>
            </a:r>
          </a:p>
          <a:p>
            <a:pPr defTabSz="434797">
              <a:buClrTx/>
            </a:pPr>
            <a:endParaRPr lang="en-US" altLang="ko" sz="300"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Scope the evidence</a:t>
            </a:r>
          </a:p>
          <a:p>
            <a:pPr defTabSz="434797">
              <a:buClrTx/>
            </a:pPr>
            <a:endParaRPr lang="en-US" altLang="ko" sz="200"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Inventory </a:t>
            </a: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tools and</a:t>
            </a: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practices</a:t>
            </a:r>
          </a:p>
        </p:txBody>
      </p:sp>
      <p:sp>
        <p:nvSpPr>
          <p:cNvPr id="106" name="자유형 45">
            <a:extLst>
              <a:ext uri="{FF2B5EF4-FFF2-40B4-BE49-F238E27FC236}">
                <a16:creationId xmlns:a16="http://schemas.microsoft.com/office/drawing/2014/main" id="{A1122C7B-EAD5-4227-83A6-9C97789D6B7B}"/>
              </a:ext>
            </a:extLst>
          </p:cNvPr>
          <p:cNvSpPr/>
          <p:nvPr/>
        </p:nvSpPr>
        <p:spPr>
          <a:xfrm rot="1023803">
            <a:off x="2556356" y="2011853"/>
            <a:ext cx="1287646" cy="1750070"/>
          </a:xfrm>
          <a:custGeom>
            <a:avLst/>
            <a:gdLst>
              <a:gd name="connsiteX0" fmla="*/ 116939 w 1906016"/>
              <a:gd name="connsiteY0" fmla="*/ 380362 h 2590512"/>
              <a:gd name="connsiteX1" fmla="*/ 1332274 w 1906016"/>
              <a:gd name="connsiteY1" fmla="*/ 7326 h 2590512"/>
              <a:gd name="connsiteX2" fmla="*/ 1538977 w 1906016"/>
              <a:gd name="connsiteY2" fmla="*/ 116940 h 2590512"/>
              <a:gd name="connsiteX3" fmla="*/ 1906016 w 1906016"/>
              <a:gd name="connsiteY3" fmla="*/ 1312735 h 2590512"/>
              <a:gd name="connsiteX4" fmla="*/ 1619701 w 1906016"/>
              <a:gd name="connsiteY4" fmla="*/ 1312735 h 2590512"/>
              <a:gd name="connsiteX5" fmla="*/ 1441672 w 1906016"/>
              <a:gd name="connsiteY5" fmla="*/ 1490765 h 2590512"/>
              <a:gd name="connsiteX6" fmla="*/ 1441672 w 1906016"/>
              <a:gd name="connsiteY6" fmla="*/ 2384106 h 2590512"/>
              <a:gd name="connsiteX7" fmla="*/ 793076 w 1906016"/>
              <a:gd name="connsiteY7" fmla="*/ 2583186 h 2590512"/>
              <a:gd name="connsiteX8" fmla="*/ 586372 w 1906016"/>
              <a:gd name="connsiteY8" fmla="*/ 2473573 h 2590512"/>
              <a:gd name="connsiteX9" fmla="*/ 7326 w 1906016"/>
              <a:gd name="connsiteY9" fmla="*/ 587066 h 2590512"/>
              <a:gd name="connsiteX10" fmla="*/ 116939 w 1906016"/>
              <a:gd name="connsiteY10" fmla="*/ 380362 h 25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6016" h="2590512">
                <a:moveTo>
                  <a:pt x="116939" y="380362"/>
                </a:moveTo>
                <a:lnTo>
                  <a:pt x="1332274" y="7326"/>
                </a:lnTo>
                <a:cubicBezTo>
                  <a:pt x="1419623" y="-19485"/>
                  <a:pt x="1512166" y="29591"/>
                  <a:pt x="1538977" y="116940"/>
                </a:cubicBezTo>
                <a:lnTo>
                  <a:pt x="1906016" y="1312735"/>
                </a:lnTo>
                <a:lnTo>
                  <a:pt x="1619701" y="1312735"/>
                </a:lnTo>
                <a:cubicBezTo>
                  <a:pt x="1521378" y="1312735"/>
                  <a:pt x="1441672" y="1392442"/>
                  <a:pt x="1441672" y="1490765"/>
                </a:cubicBezTo>
                <a:lnTo>
                  <a:pt x="1441672" y="2384106"/>
                </a:lnTo>
                <a:lnTo>
                  <a:pt x="793076" y="2583186"/>
                </a:lnTo>
                <a:cubicBezTo>
                  <a:pt x="705727" y="2609997"/>
                  <a:pt x="613183" y="2560922"/>
                  <a:pt x="586372" y="2473573"/>
                </a:cubicBezTo>
                <a:lnTo>
                  <a:pt x="7326" y="587066"/>
                </a:lnTo>
                <a:cubicBezTo>
                  <a:pt x="-19485" y="499717"/>
                  <a:pt x="29590" y="407173"/>
                  <a:pt x="116939" y="38036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dirty="0">
              <a:solidFill>
                <a:prstClr val="white"/>
              </a:solidFill>
              <a:latin typeface="Century Gothic" panose="020B0502020202020204" pitchFamily="34" charset="0"/>
              <a:ea typeface="맑은 고딕"/>
              <a:cs typeface="Roboto Condensed Light" panose="02000000000000000000" pitchFamily="2" charset="0"/>
            </a:endParaRPr>
          </a:p>
        </p:txBody>
      </p:sp>
      <p:cxnSp>
        <p:nvCxnSpPr>
          <p:cNvPr id="138" name="직선 연결선 137">
            <a:extLst>
              <a:ext uri="{FF2B5EF4-FFF2-40B4-BE49-F238E27FC236}">
                <a16:creationId xmlns:a16="http://schemas.microsoft.com/office/drawing/2014/main" id="{A68389DB-1109-42EC-9808-6CED392DB048}"/>
              </a:ext>
            </a:extLst>
          </p:cNvPr>
          <p:cNvCxnSpPr>
            <a:cxnSpLocks/>
          </p:cNvCxnSpPr>
          <p:nvPr/>
        </p:nvCxnSpPr>
        <p:spPr>
          <a:xfrm>
            <a:off x="3240106" y="1823698"/>
            <a:ext cx="0" cy="191413"/>
          </a:xfrm>
          <a:prstGeom prst="line">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모서리가 둥근 직사각형 46">
            <a:extLst>
              <a:ext uri="{FF2B5EF4-FFF2-40B4-BE49-F238E27FC236}">
                <a16:creationId xmlns:a16="http://schemas.microsoft.com/office/drawing/2014/main" id="{C8DF2472-3BBD-43CE-A903-698B76E5F54B}"/>
              </a:ext>
            </a:extLst>
          </p:cNvPr>
          <p:cNvSpPr/>
          <p:nvPr/>
        </p:nvSpPr>
        <p:spPr>
          <a:xfrm>
            <a:off x="2800615" y="2209621"/>
            <a:ext cx="940783" cy="1413537"/>
          </a:xfrm>
          <a:prstGeom prst="roundRect">
            <a:avLst>
              <a:gd name="adj" fmla="val 103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dirty="0">
              <a:solidFill>
                <a:srgbClr val="2787E3"/>
              </a:solidFill>
              <a:latin typeface="Century Gothic" panose="020B0502020202020204" pitchFamily="34" charset="0"/>
              <a:ea typeface="맑은 고딕"/>
              <a:cs typeface="Roboto Condensed Light" panose="02000000000000000000" pitchFamily="2" charset="0"/>
            </a:endParaRPr>
          </a:p>
        </p:txBody>
      </p:sp>
      <p:sp>
        <p:nvSpPr>
          <p:cNvPr id="108" name="자유형 47">
            <a:extLst>
              <a:ext uri="{FF2B5EF4-FFF2-40B4-BE49-F238E27FC236}">
                <a16:creationId xmlns:a16="http://schemas.microsoft.com/office/drawing/2014/main" id="{F709CB72-0DCB-4CD1-9F03-6022541EC969}"/>
              </a:ext>
            </a:extLst>
          </p:cNvPr>
          <p:cNvSpPr/>
          <p:nvPr/>
        </p:nvSpPr>
        <p:spPr>
          <a:xfrm rot="1023803">
            <a:off x="3395955" y="3046879"/>
            <a:ext cx="461871" cy="723785"/>
          </a:xfrm>
          <a:custGeom>
            <a:avLst/>
            <a:gdLst>
              <a:gd name="connsiteX0" fmla="*/ 142150 w 683677"/>
              <a:gd name="connsiteY0" fmla="*/ 3617 h 1071371"/>
              <a:gd name="connsiteX1" fmla="*/ 178029 w 683677"/>
              <a:gd name="connsiteY1" fmla="*/ 0 h 1071371"/>
              <a:gd name="connsiteX2" fmla="*/ 464344 w 683677"/>
              <a:gd name="connsiteY2" fmla="*/ 0 h 1071371"/>
              <a:gd name="connsiteX3" fmla="*/ 676351 w 683677"/>
              <a:gd name="connsiteY3" fmla="*/ 690712 h 1071371"/>
              <a:gd name="connsiteX4" fmla="*/ 566738 w 683677"/>
              <a:gd name="connsiteY4" fmla="*/ 897416 h 1071371"/>
              <a:gd name="connsiteX5" fmla="*/ 0 w 683677"/>
              <a:gd name="connsiteY5" fmla="*/ 1071371 h 1071371"/>
              <a:gd name="connsiteX6" fmla="*/ 0 w 683677"/>
              <a:gd name="connsiteY6" fmla="*/ 178030 h 1071371"/>
              <a:gd name="connsiteX7" fmla="*/ 142150 w 683677"/>
              <a:gd name="connsiteY7" fmla="*/ 3617 h 107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677" h="1071371">
                <a:moveTo>
                  <a:pt x="142150" y="3617"/>
                </a:moveTo>
                <a:cubicBezTo>
                  <a:pt x="153740" y="1245"/>
                  <a:pt x="165739" y="0"/>
                  <a:pt x="178029" y="0"/>
                </a:cubicBezTo>
                <a:lnTo>
                  <a:pt x="464344" y="0"/>
                </a:lnTo>
                <a:lnTo>
                  <a:pt x="676351" y="690712"/>
                </a:lnTo>
                <a:cubicBezTo>
                  <a:pt x="703162" y="778061"/>
                  <a:pt x="654087" y="870605"/>
                  <a:pt x="566738" y="897416"/>
                </a:cubicBezTo>
                <a:lnTo>
                  <a:pt x="0" y="1071371"/>
                </a:lnTo>
                <a:lnTo>
                  <a:pt x="0" y="178030"/>
                </a:lnTo>
                <a:cubicBezTo>
                  <a:pt x="0" y="91997"/>
                  <a:pt x="61025" y="20217"/>
                  <a:pt x="142150" y="361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dirty="0">
              <a:solidFill>
                <a:prstClr val="white"/>
              </a:solidFill>
              <a:latin typeface="Century Gothic" panose="020B0502020202020204" pitchFamily="34" charset="0"/>
              <a:ea typeface="맑은 고딕"/>
              <a:cs typeface="Roboto Condensed Light" panose="02000000000000000000" pitchFamily="2" charset="0"/>
            </a:endParaRPr>
          </a:p>
        </p:txBody>
      </p:sp>
      <p:sp>
        <p:nvSpPr>
          <p:cNvPr id="110" name="Text Box 8">
            <a:extLst>
              <a:ext uri="{FF2B5EF4-FFF2-40B4-BE49-F238E27FC236}">
                <a16:creationId xmlns:a16="http://schemas.microsoft.com/office/drawing/2014/main" id="{53172296-D34E-4269-B2E4-95F949DCB831}"/>
              </a:ext>
            </a:extLst>
          </p:cNvPr>
          <p:cNvSpPr txBox="1">
            <a:spLocks noChangeArrowheads="1"/>
          </p:cNvSpPr>
          <p:nvPr/>
        </p:nvSpPr>
        <p:spPr bwMode="auto">
          <a:xfrm>
            <a:off x="2733837" y="2189498"/>
            <a:ext cx="1021574" cy="224036"/>
          </a:xfrm>
          <a:prstGeom prst="rect">
            <a:avLst/>
          </a:prstGeom>
          <a:noFill/>
          <a:ln w="9525">
            <a:noFill/>
            <a:miter lim="800000"/>
            <a:headEnd/>
            <a:tailEnd/>
          </a:ln>
          <a:effectLst/>
        </p:spPr>
        <p:txBody>
          <a:bodyPr wrap="square" anchor="ctr">
            <a:spAutoFit/>
          </a:bodyPr>
          <a:lstStyle/>
          <a:p>
            <a:pPr algn="ctr" defTabSz="217399">
              <a:buClrTx/>
              <a:defRPr/>
            </a:pPr>
            <a:r>
              <a:rPr lang="en-US" altLang="ko-KR" sz="856" kern="1200" dirty="0">
                <a:solidFill>
                  <a:schemeClr val="accent1">
                    <a:lumMod val="50000"/>
                  </a:schemeClr>
                </a:solidFill>
                <a:latin typeface="Abadi" panose="020B0604020104020204" pitchFamily="34" charset="0"/>
                <a:ea typeface="Roboto Condensed Light" panose="02000000000000000000" pitchFamily="2" charset="0"/>
                <a:cs typeface="Roboto Condensed Light" panose="02000000000000000000" pitchFamily="2" charset="0"/>
              </a:rPr>
              <a:t>DESIGN</a:t>
            </a:r>
            <a:endParaRPr lang="en-US" altLang="ko-KR" sz="951" kern="1200" dirty="0">
              <a:solidFill>
                <a:schemeClr val="accent1">
                  <a:lumMod val="50000"/>
                </a:schemeClr>
              </a:solidFill>
              <a:latin typeface="Abadi" panose="020B0604020104020204" pitchFamily="34" charset="0"/>
              <a:ea typeface="Roboto Condensed Light" panose="02000000000000000000" pitchFamily="2" charset="0"/>
              <a:cs typeface="Roboto Condensed Light" panose="02000000000000000000" pitchFamily="2" charset="0"/>
            </a:endParaRPr>
          </a:p>
        </p:txBody>
      </p:sp>
      <p:sp>
        <p:nvSpPr>
          <p:cNvPr id="85" name="자유형 48">
            <a:extLst>
              <a:ext uri="{FF2B5EF4-FFF2-40B4-BE49-F238E27FC236}">
                <a16:creationId xmlns:a16="http://schemas.microsoft.com/office/drawing/2014/main" id="{EEB4B014-C986-4A7E-AE9C-F863A105FF20}"/>
              </a:ext>
            </a:extLst>
          </p:cNvPr>
          <p:cNvSpPr/>
          <p:nvPr/>
        </p:nvSpPr>
        <p:spPr>
          <a:xfrm rot="1023803">
            <a:off x="3894587" y="2011853"/>
            <a:ext cx="1287646" cy="1750070"/>
          </a:xfrm>
          <a:custGeom>
            <a:avLst/>
            <a:gdLst>
              <a:gd name="connsiteX0" fmla="*/ 116939 w 1906016"/>
              <a:gd name="connsiteY0" fmla="*/ 380362 h 2590512"/>
              <a:gd name="connsiteX1" fmla="*/ 1332274 w 1906016"/>
              <a:gd name="connsiteY1" fmla="*/ 7326 h 2590512"/>
              <a:gd name="connsiteX2" fmla="*/ 1538977 w 1906016"/>
              <a:gd name="connsiteY2" fmla="*/ 116940 h 2590512"/>
              <a:gd name="connsiteX3" fmla="*/ 1906016 w 1906016"/>
              <a:gd name="connsiteY3" fmla="*/ 1312735 h 2590512"/>
              <a:gd name="connsiteX4" fmla="*/ 1619701 w 1906016"/>
              <a:gd name="connsiteY4" fmla="*/ 1312735 h 2590512"/>
              <a:gd name="connsiteX5" fmla="*/ 1441672 w 1906016"/>
              <a:gd name="connsiteY5" fmla="*/ 1490765 h 2590512"/>
              <a:gd name="connsiteX6" fmla="*/ 1441672 w 1906016"/>
              <a:gd name="connsiteY6" fmla="*/ 2384106 h 2590512"/>
              <a:gd name="connsiteX7" fmla="*/ 793076 w 1906016"/>
              <a:gd name="connsiteY7" fmla="*/ 2583186 h 2590512"/>
              <a:gd name="connsiteX8" fmla="*/ 586372 w 1906016"/>
              <a:gd name="connsiteY8" fmla="*/ 2473573 h 2590512"/>
              <a:gd name="connsiteX9" fmla="*/ 7326 w 1906016"/>
              <a:gd name="connsiteY9" fmla="*/ 587066 h 2590512"/>
              <a:gd name="connsiteX10" fmla="*/ 116939 w 1906016"/>
              <a:gd name="connsiteY10" fmla="*/ 380362 h 25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6016" h="2590512">
                <a:moveTo>
                  <a:pt x="116939" y="380362"/>
                </a:moveTo>
                <a:lnTo>
                  <a:pt x="1332274" y="7326"/>
                </a:lnTo>
                <a:cubicBezTo>
                  <a:pt x="1419623" y="-19485"/>
                  <a:pt x="1512166" y="29591"/>
                  <a:pt x="1538977" y="116940"/>
                </a:cubicBezTo>
                <a:lnTo>
                  <a:pt x="1906016" y="1312735"/>
                </a:lnTo>
                <a:lnTo>
                  <a:pt x="1619701" y="1312735"/>
                </a:lnTo>
                <a:cubicBezTo>
                  <a:pt x="1521378" y="1312735"/>
                  <a:pt x="1441672" y="1392442"/>
                  <a:pt x="1441672" y="1490765"/>
                </a:cubicBezTo>
                <a:lnTo>
                  <a:pt x="1441672" y="2384106"/>
                </a:lnTo>
                <a:lnTo>
                  <a:pt x="793076" y="2583186"/>
                </a:lnTo>
                <a:cubicBezTo>
                  <a:pt x="705727" y="2609997"/>
                  <a:pt x="613183" y="2560922"/>
                  <a:pt x="586372" y="2473573"/>
                </a:cubicBezTo>
                <a:lnTo>
                  <a:pt x="7326" y="587066"/>
                </a:lnTo>
                <a:cubicBezTo>
                  <a:pt x="-19485" y="499717"/>
                  <a:pt x="29590" y="407173"/>
                  <a:pt x="116939" y="380362"/>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a:solidFill>
                <a:prstClr val="white"/>
              </a:solidFill>
              <a:latin typeface="Century Gothic" panose="020B0502020202020204" pitchFamily="34" charset="0"/>
              <a:ea typeface="맑은 고딕"/>
              <a:cs typeface="Roboto Condensed Light" panose="02000000000000000000" pitchFamily="2" charset="0"/>
            </a:endParaRPr>
          </a:p>
        </p:txBody>
      </p:sp>
      <p:cxnSp>
        <p:nvCxnSpPr>
          <p:cNvPr id="139" name="직선 연결선 138">
            <a:extLst>
              <a:ext uri="{FF2B5EF4-FFF2-40B4-BE49-F238E27FC236}">
                <a16:creationId xmlns:a16="http://schemas.microsoft.com/office/drawing/2014/main" id="{5EE428E7-D40F-4D55-AC7E-5C0E4426D9A2}"/>
              </a:ext>
            </a:extLst>
          </p:cNvPr>
          <p:cNvCxnSpPr>
            <a:cxnSpLocks/>
          </p:cNvCxnSpPr>
          <p:nvPr/>
        </p:nvCxnSpPr>
        <p:spPr>
          <a:xfrm>
            <a:off x="4572000" y="1823698"/>
            <a:ext cx="0" cy="196436"/>
          </a:xfrm>
          <a:prstGeom prst="line">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모서리가 둥근 직사각형 49">
            <a:extLst>
              <a:ext uri="{FF2B5EF4-FFF2-40B4-BE49-F238E27FC236}">
                <a16:creationId xmlns:a16="http://schemas.microsoft.com/office/drawing/2014/main" id="{44799904-27F5-4970-9863-71C1070597BD}"/>
              </a:ext>
            </a:extLst>
          </p:cNvPr>
          <p:cNvSpPr/>
          <p:nvPr/>
        </p:nvSpPr>
        <p:spPr>
          <a:xfrm>
            <a:off x="4138846" y="2209621"/>
            <a:ext cx="940783" cy="1413537"/>
          </a:xfrm>
          <a:prstGeom prst="roundRect">
            <a:avLst>
              <a:gd name="adj" fmla="val 103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a:solidFill>
                <a:prstClr val="white"/>
              </a:solidFill>
              <a:latin typeface="Century Gothic" panose="020B0502020202020204" pitchFamily="34" charset="0"/>
              <a:ea typeface="맑은 고딕"/>
              <a:cs typeface="Roboto Condensed Light" panose="02000000000000000000" pitchFamily="2" charset="0"/>
            </a:endParaRPr>
          </a:p>
        </p:txBody>
      </p:sp>
      <p:sp>
        <p:nvSpPr>
          <p:cNvPr id="91" name="자유형 50">
            <a:extLst>
              <a:ext uri="{FF2B5EF4-FFF2-40B4-BE49-F238E27FC236}">
                <a16:creationId xmlns:a16="http://schemas.microsoft.com/office/drawing/2014/main" id="{771AD465-D6EC-453A-9EE6-C3CB96C8010D}"/>
              </a:ext>
            </a:extLst>
          </p:cNvPr>
          <p:cNvSpPr/>
          <p:nvPr/>
        </p:nvSpPr>
        <p:spPr>
          <a:xfrm rot="1023803">
            <a:off x="4734186" y="3046879"/>
            <a:ext cx="461871" cy="723785"/>
          </a:xfrm>
          <a:custGeom>
            <a:avLst/>
            <a:gdLst>
              <a:gd name="connsiteX0" fmla="*/ 142150 w 683677"/>
              <a:gd name="connsiteY0" fmla="*/ 3617 h 1071371"/>
              <a:gd name="connsiteX1" fmla="*/ 178029 w 683677"/>
              <a:gd name="connsiteY1" fmla="*/ 0 h 1071371"/>
              <a:gd name="connsiteX2" fmla="*/ 464344 w 683677"/>
              <a:gd name="connsiteY2" fmla="*/ 0 h 1071371"/>
              <a:gd name="connsiteX3" fmla="*/ 676351 w 683677"/>
              <a:gd name="connsiteY3" fmla="*/ 690712 h 1071371"/>
              <a:gd name="connsiteX4" fmla="*/ 566738 w 683677"/>
              <a:gd name="connsiteY4" fmla="*/ 897416 h 1071371"/>
              <a:gd name="connsiteX5" fmla="*/ 0 w 683677"/>
              <a:gd name="connsiteY5" fmla="*/ 1071371 h 1071371"/>
              <a:gd name="connsiteX6" fmla="*/ 0 w 683677"/>
              <a:gd name="connsiteY6" fmla="*/ 178030 h 1071371"/>
              <a:gd name="connsiteX7" fmla="*/ 142150 w 683677"/>
              <a:gd name="connsiteY7" fmla="*/ 3617 h 107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677" h="1071371">
                <a:moveTo>
                  <a:pt x="142150" y="3617"/>
                </a:moveTo>
                <a:cubicBezTo>
                  <a:pt x="153740" y="1245"/>
                  <a:pt x="165739" y="0"/>
                  <a:pt x="178029" y="0"/>
                </a:cubicBezTo>
                <a:lnTo>
                  <a:pt x="464344" y="0"/>
                </a:lnTo>
                <a:lnTo>
                  <a:pt x="676351" y="690712"/>
                </a:lnTo>
                <a:cubicBezTo>
                  <a:pt x="703162" y="778061"/>
                  <a:pt x="654087" y="870605"/>
                  <a:pt x="566738" y="897416"/>
                </a:cubicBezTo>
                <a:lnTo>
                  <a:pt x="0" y="1071371"/>
                </a:lnTo>
                <a:lnTo>
                  <a:pt x="0" y="178030"/>
                </a:lnTo>
                <a:cubicBezTo>
                  <a:pt x="0" y="91997"/>
                  <a:pt x="61025" y="20217"/>
                  <a:pt x="142150" y="3617"/>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a:solidFill>
                <a:prstClr val="white"/>
              </a:solidFill>
              <a:latin typeface="Century Gothic" panose="020B0502020202020204" pitchFamily="34" charset="0"/>
              <a:ea typeface="맑은 고딕"/>
              <a:cs typeface="Roboto Condensed Light" panose="02000000000000000000" pitchFamily="2" charset="0"/>
            </a:endParaRPr>
          </a:p>
        </p:txBody>
      </p:sp>
      <p:sp>
        <p:nvSpPr>
          <p:cNvPr id="95" name="Text Box 8">
            <a:extLst>
              <a:ext uri="{FF2B5EF4-FFF2-40B4-BE49-F238E27FC236}">
                <a16:creationId xmlns:a16="http://schemas.microsoft.com/office/drawing/2014/main" id="{DAD2F6D2-201A-4E13-801C-E89BCD7AFE9E}"/>
              </a:ext>
            </a:extLst>
          </p:cNvPr>
          <p:cNvSpPr txBox="1">
            <a:spLocks noChangeArrowheads="1"/>
          </p:cNvSpPr>
          <p:nvPr/>
        </p:nvSpPr>
        <p:spPr bwMode="auto">
          <a:xfrm>
            <a:off x="4079153" y="2189498"/>
            <a:ext cx="1021574" cy="224036"/>
          </a:xfrm>
          <a:prstGeom prst="rect">
            <a:avLst/>
          </a:prstGeom>
          <a:noFill/>
          <a:ln w="9525">
            <a:noFill/>
            <a:miter lim="800000"/>
            <a:headEnd/>
            <a:tailEnd/>
          </a:ln>
          <a:effectLst/>
        </p:spPr>
        <p:txBody>
          <a:bodyPr wrap="square" anchor="ctr">
            <a:spAutoFit/>
          </a:bodyPr>
          <a:lstStyle/>
          <a:p>
            <a:pPr algn="ctr" defTabSz="217399">
              <a:buClrTx/>
              <a:defRPr/>
            </a:pPr>
            <a:r>
              <a:rPr lang="en-US" altLang="ko-KR" sz="856" kern="1200" dirty="0">
                <a:solidFill>
                  <a:schemeClr val="accent1">
                    <a:lumMod val="50000"/>
                  </a:schemeClr>
                </a:solidFill>
                <a:latin typeface="Abadi" panose="020B0604020104020204" pitchFamily="34" charset="0"/>
                <a:ea typeface="Roboto Condensed Light" panose="02000000000000000000" pitchFamily="2" charset="0"/>
                <a:cs typeface="Roboto Condensed Light" panose="02000000000000000000" pitchFamily="2" charset="0"/>
              </a:rPr>
              <a:t>IMPLEMENT</a:t>
            </a:r>
          </a:p>
        </p:txBody>
      </p:sp>
      <p:sp>
        <p:nvSpPr>
          <p:cNvPr id="49" name="자유형 51">
            <a:extLst>
              <a:ext uri="{FF2B5EF4-FFF2-40B4-BE49-F238E27FC236}">
                <a16:creationId xmlns:a16="http://schemas.microsoft.com/office/drawing/2014/main" id="{A9AC9B16-1ACB-48CE-AAC8-4DD9982B49CA}"/>
              </a:ext>
            </a:extLst>
          </p:cNvPr>
          <p:cNvSpPr/>
          <p:nvPr/>
        </p:nvSpPr>
        <p:spPr>
          <a:xfrm rot="1023803">
            <a:off x="5204029" y="2011853"/>
            <a:ext cx="1287646" cy="1750070"/>
          </a:xfrm>
          <a:custGeom>
            <a:avLst/>
            <a:gdLst>
              <a:gd name="connsiteX0" fmla="*/ 116939 w 1906016"/>
              <a:gd name="connsiteY0" fmla="*/ 380362 h 2590512"/>
              <a:gd name="connsiteX1" fmla="*/ 1332274 w 1906016"/>
              <a:gd name="connsiteY1" fmla="*/ 7326 h 2590512"/>
              <a:gd name="connsiteX2" fmla="*/ 1538977 w 1906016"/>
              <a:gd name="connsiteY2" fmla="*/ 116940 h 2590512"/>
              <a:gd name="connsiteX3" fmla="*/ 1906016 w 1906016"/>
              <a:gd name="connsiteY3" fmla="*/ 1312735 h 2590512"/>
              <a:gd name="connsiteX4" fmla="*/ 1619701 w 1906016"/>
              <a:gd name="connsiteY4" fmla="*/ 1312735 h 2590512"/>
              <a:gd name="connsiteX5" fmla="*/ 1441672 w 1906016"/>
              <a:gd name="connsiteY5" fmla="*/ 1490765 h 2590512"/>
              <a:gd name="connsiteX6" fmla="*/ 1441672 w 1906016"/>
              <a:gd name="connsiteY6" fmla="*/ 2384106 h 2590512"/>
              <a:gd name="connsiteX7" fmla="*/ 793076 w 1906016"/>
              <a:gd name="connsiteY7" fmla="*/ 2583186 h 2590512"/>
              <a:gd name="connsiteX8" fmla="*/ 586372 w 1906016"/>
              <a:gd name="connsiteY8" fmla="*/ 2473573 h 2590512"/>
              <a:gd name="connsiteX9" fmla="*/ 7326 w 1906016"/>
              <a:gd name="connsiteY9" fmla="*/ 587066 h 2590512"/>
              <a:gd name="connsiteX10" fmla="*/ 116939 w 1906016"/>
              <a:gd name="connsiteY10" fmla="*/ 380362 h 25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6016" h="2590512">
                <a:moveTo>
                  <a:pt x="116939" y="380362"/>
                </a:moveTo>
                <a:lnTo>
                  <a:pt x="1332274" y="7326"/>
                </a:lnTo>
                <a:cubicBezTo>
                  <a:pt x="1419623" y="-19485"/>
                  <a:pt x="1512166" y="29591"/>
                  <a:pt x="1538977" y="116940"/>
                </a:cubicBezTo>
                <a:lnTo>
                  <a:pt x="1906016" y="1312735"/>
                </a:lnTo>
                <a:lnTo>
                  <a:pt x="1619701" y="1312735"/>
                </a:lnTo>
                <a:cubicBezTo>
                  <a:pt x="1521378" y="1312735"/>
                  <a:pt x="1441672" y="1392442"/>
                  <a:pt x="1441672" y="1490765"/>
                </a:cubicBezTo>
                <a:lnTo>
                  <a:pt x="1441672" y="2384106"/>
                </a:lnTo>
                <a:lnTo>
                  <a:pt x="793076" y="2583186"/>
                </a:lnTo>
                <a:cubicBezTo>
                  <a:pt x="705727" y="2609997"/>
                  <a:pt x="613183" y="2560922"/>
                  <a:pt x="586372" y="2473573"/>
                </a:cubicBezTo>
                <a:lnTo>
                  <a:pt x="7326" y="587066"/>
                </a:lnTo>
                <a:cubicBezTo>
                  <a:pt x="-19485" y="499717"/>
                  <a:pt x="29590" y="407173"/>
                  <a:pt x="116939" y="38036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a:solidFill>
                <a:srgbClr val="02D2EE">
                  <a:lumMod val="50000"/>
                </a:srgbClr>
              </a:solidFill>
              <a:latin typeface="Century Gothic" panose="020B0502020202020204" pitchFamily="34" charset="0"/>
              <a:ea typeface="맑은 고딕"/>
              <a:cs typeface="Roboto Condensed Light" panose="02000000000000000000" pitchFamily="2" charset="0"/>
            </a:endParaRPr>
          </a:p>
        </p:txBody>
      </p:sp>
      <p:cxnSp>
        <p:nvCxnSpPr>
          <p:cNvPr id="140" name="직선 연결선 139">
            <a:extLst>
              <a:ext uri="{FF2B5EF4-FFF2-40B4-BE49-F238E27FC236}">
                <a16:creationId xmlns:a16="http://schemas.microsoft.com/office/drawing/2014/main" id="{AAAC5503-7A8E-4817-A943-54FB7F720E56}"/>
              </a:ext>
            </a:extLst>
          </p:cNvPr>
          <p:cNvCxnSpPr>
            <a:cxnSpLocks/>
          </p:cNvCxnSpPr>
          <p:nvPr/>
        </p:nvCxnSpPr>
        <p:spPr>
          <a:xfrm>
            <a:off x="5899219" y="1823698"/>
            <a:ext cx="0" cy="191413"/>
          </a:xfrm>
          <a:prstGeom prst="line">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모서리가 둥근 직사각형 52">
            <a:extLst>
              <a:ext uri="{FF2B5EF4-FFF2-40B4-BE49-F238E27FC236}">
                <a16:creationId xmlns:a16="http://schemas.microsoft.com/office/drawing/2014/main" id="{77AFBD3B-800D-4547-B977-1F1C0B9B5B55}"/>
              </a:ext>
            </a:extLst>
          </p:cNvPr>
          <p:cNvSpPr/>
          <p:nvPr/>
        </p:nvSpPr>
        <p:spPr>
          <a:xfrm>
            <a:off x="5448288" y="2209621"/>
            <a:ext cx="940783" cy="1413537"/>
          </a:xfrm>
          <a:prstGeom prst="roundRect">
            <a:avLst>
              <a:gd name="adj" fmla="val 103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a:solidFill>
                <a:prstClr val="white"/>
              </a:solidFill>
              <a:latin typeface="Century Gothic" panose="020B0502020202020204" pitchFamily="34" charset="0"/>
              <a:ea typeface="맑은 고딕"/>
              <a:cs typeface="Roboto Condensed Light" panose="02000000000000000000" pitchFamily="2" charset="0"/>
            </a:endParaRPr>
          </a:p>
        </p:txBody>
      </p:sp>
      <p:sp>
        <p:nvSpPr>
          <p:cNvPr id="51" name="자유형 53">
            <a:extLst>
              <a:ext uri="{FF2B5EF4-FFF2-40B4-BE49-F238E27FC236}">
                <a16:creationId xmlns:a16="http://schemas.microsoft.com/office/drawing/2014/main" id="{DA7B0758-A4B5-4F2E-A972-A1B22E5CBFB3}"/>
              </a:ext>
            </a:extLst>
          </p:cNvPr>
          <p:cNvSpPr/>
          <p:nvPr/>
        </p:nvSpPr>
        <p:spPr>
          <a:xfrm rot="1023803">
            <a:off x="6043628" y="3046879"/>
            <a:ext cx="461871" cy="723785"/>
          </a:xfrm>
          <a:custGeom>
            <a:avLst/>
            <a:gdLst>
              <a:gd name="connsiteX0" fmla="*/ 142150 w 683677"/>
              <a:gd name="connsiteY0" fmla="*/ 3617 h 1071371"/>
              <a:gd name="connsiteX1" fmla="*/ 178029 w 683677"/>
              <a:gd name="connsiteY1" fmla="*/ 0 h 1071371"/>
              <a:gd name="connsiteX2" fmla="*/ 464344 w 683677"/>
              <a:gd name="connsiteY2" fmla="*/ 0 h 1071371"/>
              <a:gd name="connsiteX3" fmla="*/ 676351 w 683677"/>
              <a:gd name="connsiteY3" fmla="*/ 690712 h 1071371"/>
              <a:gd name="connsiteX4" fmla="*/ 566738 w 683677"/>
              <a:gd name="connsiteY4" fmla="*/ 897416 h 1071371"/>
              <a:gd name="connsiteX5" fmla="*/ 0 w 683677"/>
              <a:gd name="connsiteY5" fmla="*/ 1071371 h 1071371"/>
              <a:gd name="connsiteX6" fmla="*/ 0 w 683677"/>
              <a:gd name="connsiteY6" fmla="*/ 178030 h 1071371"/>
              <a:gd name="connsiteX7" fmla="*/ 142150 w 683677"/>
              <a:gd name="connsiteY7" fmla="*/ 3617 h 107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677" h="1071371">
                <a:moveTo>
                  <a:pt x="142150" y="3617"/>
                </a:moveTo>
                <a:cubicBezTo>
                  <a:pt x="153740" y="1245"/>
                  <a:pt x="165739" y="0"/>
                  <a:pt x="178029" y="0"/>
                </a:cubicBezTo>
                <a:lnTo>
                  <a:pt x="464344" y="0"/>
                </a:lnTo>
                <a:lnTo>
                  <a:pt x="676351" y="690712"/>
                </a:lnTo>
                <a:cubicBezTo>
                  <a:pt x="703162" y="778061"/>
                  <a:pt x="654087" y="870605"/>
                  <a:pt x="566738" y="897416"/>
                </a:cubicBezTo>
                <a:lnTo>
                  <a:pt x="0" y="1071371"/>
                </a:lnTo>
                <a:lnTo>
                  <a:pt x="0" y="178030"/>
                </a:lnTo>
                <a:cubicBezTo>
                  <a:pt x="0" y="91997"/>
                  <a:pt x="61025" y="20217"/>
                  <a:pt x="142150" y="3617"/>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a:solidFill>
                <a:srgbClr val="02D2EE">
                  <a:lumMod val="75000"/>
                </a:srgbClr>
              </a:solidFill>
              <a:latin typeface="Century Gothic" panose="020B0502020202020204" pitchFamily="34" charset="0"/>
              <a:ea typeface="맑은 고딕"/>
              <a:cs typeface="Roboto Condensed Light" panose="02000000000000000000" pitchFamily="2" charset="0"/>
            </a:endParaRPr>
          </a:p>
        </p:txBody>
      </p:sp>
      <p:sp>
        <p:nvSpPr>
          <p:cNvPr id="53" name="Text Box 8">
            <a:extLst>
              <a:ext uri="{FF2B5EF4-FFF2-40B4-BE49-F238E27FC236}">
                <a16:creationId xmlns:a16="http://schemas.microsoft.com/office/drawing/2014/main" id="{E0FE2B79-4ED2-4BDE-B3A1-CF59D39F64CA}"/>
              </a:ext>
            </a:extLst>
          </p:cNvPr>
          <p:cNvSpPr txBox="1">
            <a:spLocks noChangeArrowheads="1"/>
          </p:cNvSpPr>
          <p:nvPr/>
        </p:nvSpPr>
        <p:spPr bwMode="auto">
          <a:xfrm>
            <a:off x="5377192" y="2189498"/>
            <a:ext cx="1021574" cy="224036"/>
          </a:xfrm>
          <a:prstGeom prst="rect">
            <a:avLst/>
          </a:prstGeom>
          <a:noFill/>
          <a:ln w="9525">
            <a:noFill/>
            <a:miter lim="800000"/>
            <a:headEnd/>
            <a:tailEnd/>
          </a:ln>
          <a:effectLst/>
        </p:spPr>
        <p:txBody>
          <a:bodyPr wrap="square" anchor="ctr">
            <a:spAutoFit/>
          </a:bodyPr>
          <a:lstStyle/>
          <a:p>
            <a:pPr algn="ctr" defTabSz="217399">
              <a:buClrTx/>
              <a:defRPr/>
            </a:pPr>
            <a:r>
              <a:rPr lang="en-US" altLang="ko-KR" sz="856" kern="1200" dirty="0">
                <a:solidFill>
                  <a:schemeClr val="accent1">
                    <a:lumMod val="50000"/>
                  </a:schemeClr>
                </a:solidFill>
                <a:latin typeface="Abadi" panose="020B0604020104020204" pitchFamily="34" charset="0"/>
                <a:ea typeface="Roboto Condensed Light" panose="02000000000000000000" pitchFamily="2" charset="0"/>
                <a:cs typeface="Roboto Condensed Light" panose="02000000000000000000" pitchFamily="2" charset="0"/>
              </a:rPr>
              <a:t>ASSESS</a:t>
            </a:r>
          </a:p>
        </p:txBody>
      </p:sp>
      <p:sp>
        <p:nvSpPr>
          <p:cNvPr id="69" name="모서리가 둥근 직사각형 52">
            <a:extLst>
              <a:ext uri="{FF2B5EF4-FFF2-40B4-BE49-F238E27FC236}">
                <a16:creationId xmlns:a16="http://schemas.microsoft.com/office/drawing/2014/main" id="{3A536ECF-5B24-694C-A35B-FA167D18CD8B}"/>
              </a:ext>
            </a:extLst>
          </p:cNvPr>
          <p:cNvSpPr/>
          <p:nvPr/>
        </p:nvSpPr>
        <p:spPr>
          <a:xfrm>
            <a:off x="6769818" y="2203839"/>
            <a:ext cx="940783" cy="1413537"/>
          </a:xfrm>
          <a:prstGeom prst="roundRect">
            <a:avLst>
              <a:gd name="adj" fmla="val 103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a:solidFill>
                <a:prstClr val="white"/>
              </a:solidFill>
              <a:latin typeface="Century Gothic" panose="020B0502020202020204" pitchFamily="34" charset="0"/>
              <a:ea typeface="맑은 고딕"/>
              <a:cs typeface="Roboto Condensed Light" panose="02000000000000000000" pitchFamily="2" charset="0"/>
            </a:endParaRPr>
          </a:p>
        </p:txBody>
      </p:sp>
      <p:sp>
        <p:nvSpPr>
          <p:cNvPr id="71" name="자유형 53">
            <a:extLst>
              <a:ext uri="{FF2B5EF4-FFF2-40B4-BE49-F238E27FC236}">
                <a16:creationId xmlns:a16="http://schemas.microsoft.com/office/drawing/2014/main" id="{4CE15236-FA94-7942-A41F-228B4F2B3B72}"/>
              </a:ext>
            </a:extLst>
          </p:cNvPr>
          <p:cNvSpPr/>
          <p:nvPr/>
        </p:nvSpPr>
        <p:spPr>
          <a:xfrm rot="1023803">
            <a:off x="7359120" y="3041097"/>
            <a:ext cx="461871" cy="723785"/>
          </a:xfrm>
          <a:custGeom>
            <a:avLst/>
            <a:gdLst>
              <a:gd name="connsiteX0" fmla="*/ 142150 w 683677"/>
              <a:gd name="connsiteY0" fmla="*/ 3617 h 1071371"/>
              <a:gd name="connsiteX1" fmla="*/ 178029 w 683677"/>
              <a:gd name="connsiteY1" fmla="*/ 0 h 1071371"/>
              <a:gd name="connsiteX2" fmla="*/ 464344 w 683677"/>
              <a:gd name="connsiteY2" fmla="*/ 0 h 1071371"/>
              <a:gd name="connsiteX3" fmla="*/ 676351 w 683677"/>
              <a:gd name="connsiteY3" fmla="*/ 690712 h 1071371"/>
              <a:gd name="connsiteX4" fmla="*/ 566738 w 683677"/>
              <a:gd name="connsiteY4" fmla="*/ 897416 h 1071371"/>
              <a:gd name="connsiteX5" fmla="*/ 0 w 683677"/>
              <a:gd name="connsiteY5" fmla="*/ 1071371 h 1071371"/>
              <a:gd name="connsiteX6" fmla="*/ 0 w 683677"/>
              <a:gd name="connsiteY6" fmla="*/ 178030 h 1071371"/>
              <a:gd name="connsiteX7" fmla="*/ 142150 w 683677"/>
              <a:gd name="connsiteY7" fmla="*/ 3617 h 107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677" h="1071371">
                <a:moveTo>
                  <a:pt x="142150" y="3617"/>
                </a:moveTo>
                <a:cubicBezTo>
                  <a:pt x="153740" y="1245"/>
                  <a:pt x="165739" y="0"/>
                  <a:pt x="178029" y="0"/>
                </a:cubicBezTo>
                <a:lnTo>
                  <a:pt x="464344" y="0"/>
                </a:lnTo>
                <a:lnTo>
                  <a:pt x="676351" y="690712"/>
                </a:lnTo>
                <a:cubicBezTo>
                  <a:pt x="703162" y="778061"/>
                  <a:pt x="654087" y="870605"/>
                  <a:pt x="566738" y="897416"/>
                </a:cubicBezTo>
                <a:lnTo>
                  <a:pt x="0" y="1071371"/>
                </a:lnTo>
                <a:lnTo>
                  <a:pt x="0" y="178030"/>
                </a:lnTo>
                <a:cubicBezTo>
                  <a:pt x="0" y="91997"/>
                  <a:pt x="61025" y="20217"/>
                  <a:pt x="142150" y="3617"/>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99">
              <a:buClrTx/>
            </a:pPr>
            <a:endParaRPr lang="ko-KR" altLang="en-US" sz="951" kern="1200">
              <a:solidFill>
                <a:prstClr val="white"/>
              </a:solidFill>
              <a:latin typeface="Century Gothic" panose="020B0502020202020204" pitchFamily="34" charset="0"/>
              <a:ea typeface="맑은 고딕"/>
              <a:cs typeface="Roboto Condensed Light" panose="02000000000000000000" pitchFamily="2" charset="0"/>
            </a:endParaRPr>
          </a:p>
        </p:txBody>
      </p:sp>
      <p:sp>
        <p:nvSpPr>
          <p:cNvPr id="96" name="Text Box 8">
            <a:extLst>
              <a:ext uri="{FF2B5EF4-FFF2-40B4-BE49-F238E27FC236}">
                <a16:creationId xmlns:a16="http://schemas.microsoft.com/office/drawing/2014/main" id="{84B3BD41-FABE-2B43-BFFC-547CC96A9B1E}"/>
              </a:ext>
            </a:extLst>
          </p:cNvPr>
          <p:cNvSpPr txBox="1">
            <a:spLocks noChangeArrowheads="1"/>
          </p:cNvSpPr>
          <p:nvPr/>
        </p:nvSpPr>
        <p:spPr bwMode="auto">
          <a:xfrm>
            <a:off x="6728393" y="2191489"/>
            <a:ext cx="1021574" cy="355738"/>
          </a:xfrm>
          <a:prstGeom prst="rect">
            <a:avLst/>
          </a:prstGeom>
          <a:noFill/>
          <a:ln w="9525">
            <a:noFill/>
            <a:miter lim="800000"/>
            <a:headEnd/>
            <a:tailEnd/>
          </a:ln>
          <a:effectLst/>
        </p:spPr>
        <p:txBody>
          <a:bodyPr wrap="square" anchor="ctr">
            <a:spAutoFit/>
          </a:bodyPr>
          <a:lstStyle/>
          <a:p>
            <a:pPr algn="ctr" defTabSz="217399">
              <a:buClrTx/>
              <a:defRPr/>
            </a:pPr>
            <a:r>
              <a:rPr lang="en-US" altLang="ko-KR" sz="856" kern="1200" dirty="0">
                <a:solidFill>
                  <a:schemeClr val="accent1">
                    <a:lumMod val="50000"/>
                  </a:schemeClr>
                </a:solidFill>
                <a:latin typeface="Abadi" panose="020B0604020104020204" pitchFamily="34" charset="0"/>
                <a:ea typeface="Roboto Condensed Light" panose="02000000000000000000" pitchFamily="2" charset="0"/>
                <a:cs typeface="Roboto Condensed Light" panose="02000000000000000000" pitchFamily="2" charset="0"/>
              </a:rPr>
              <a:t>RECOMMEND &amp; REFLECT</a:t>
            </a:r>
          </a:p>
        </p:txBody>
      </p:sp>
      <p:cxnSp>
        <p:nvCxnSpPr>
          <p:cNvPr id="100" name="직선 연결선 139">
            <a:extLst>
              <a:ext uri="{FF2B5EF4-FFF2-40B4-BE49-F238E27FC236}">
                <a16:creationId xmlns:a16="http://schemas.microsoft.com/office/drawing/2014/main" id="{B5675DAB-1755-774E-97C3-C7942DE1E1A6}"/>
              </a:ext>
            </a:extLst>
          </p:cNvPr>
          <p:cNvCxnSpPr>
            <a:cxnSpLocks/>
          </p:cNvCxnSpPr>
          <p:nvPr/>
        </p:nvCxnSpPr>
        <p:spPr>
          <a:xfrm>
            <a:off x="7263095" y="1823698"/>
            <a:ext cx="10747" cy="191413"/>
          </a:xfrm>
          <a:prstGeom prst="line">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4" name="Graphic 13" descr="Thought bubble outline">
            <a:extLst>
              <a:ext uri="{FF2B5EF4-FFF2-40B4-BE49-F238E27FC236}">
                <a16:creationId xmlns:a16="http://schemas.microsoft.com/office/drawing/2014/main" id="{FFD678D0-FB3A-3148-A24E-937FD60EC1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3080" y="3284964"/>
            <a:ext cx="283495" cy="283495"/>
          </a:xfrm>
          <a:prstGeom prst="rect">
            <a:avLst/>
          </a:prstGeom>
        </p:spPr>
      </p:pic>
      <p:pic>
        <p:nvPicPr>
          <p:cNvPr id="16" name="Graphic 15" descr="Blueprint outline">
            <a:extLst>
              <a:ext uri="{FF2B5EF4-FFF2-40B4-BE49-F238E27FC236}">
                <a16:creationId xmlns:a16="http://schemas.microsoft.com/office/drawing/2014/main" id="{C0590C9E-F6F9-DB4D-9CE7-62197EB8D3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71166" y="3272016"/>
            <a:ext cx="295093" cy="295093"/>
          </a:xfrm>
          <a:prstGeom prst="rect">
            <a:avLst/>
          </a:prstGeom>
        </p:spPr>
      </p:pic>
      <p:pic>
        <p:nvPicPr>
          <p:cNvPr id="18" name="Graphic 17" descr="CheckList outline">
            <a:extLst>
              <a:ext uri="{FF2B5EF4-FFF2-40B4-BE49-F238E27FC236}">
                <a16:creationId xmlns:a16="http://schemas.microsoft.com/office/drawing/2014/main" id="{CB9C64FE-B2DE-1B44-BAC4-30DE31A164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25292" y="3262260"/>
            <a:ext cx="265024" cy="265024"/>
          </a:xfrm>
          <a:prstGeom prst="rect">
            <a:avLst/>
          </a:prstGeom>
        </p:spPr>
      </p:pic>
      <p:pic>
        <p:nvPicPr>
          <p:cNvPr id="20" name="Graphic 19" descr="Badge Tick outline">
            <a:extLst>
              <a:ext uri="{FF2B5EF4-FFF2-40B4-BE49-F238E27FC236}">
                <a16:creationId xmlns:a16="http://schemas.microsoft.com/office/drawing/2014/main" id="{00CA52C2-EA36-AE4B-B092-BABC8D0CC1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28663" y="3276438"/>
            <a:ext cx="296503" cy="296503"/>
          </a:xfrm>
          <a:prstGeom prst="rect">
            <a:avLst/>
          </a:prstGeom>
        </p:spPr>
      </p:pic>
      <p:pic>
        <p:nvPicPr>
          <p:cNvPr id="22" name="Graphic 21" descr="Blockchain outline">
            <a:extLst>
              <a:ext uri="{FF2B5EF4-FFF2-40B4-BE49-F238E27FC236}">
                <a16:creationId xmlns:a16="http://schemas.microsoft.com/office/drawing/2014/main" id="{3AE58B98-E457-1440-84EC-E7D82A7B2A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17593" y="3245407"/>
            <a:ext cx="300541" cy="300541"/>
          </a:xfrm>
          <a:prstGeom prst="rect">
            <a:avLst/>
          </a:prstGeom>
        </p:spPr>
      </p:pic>
      <p:sp>
        <p:nvSpPr>
          <p:cNvPr id="126" name="제목 79">
            <a:extLst>
              <a:ext uri="{FF2B5EF4-FFF2-40B4-BE49-F238E27FC236}">
                <a16:creationId xmlns:a16="http://schemas.microsoft.com/office/drawing/2014/main" id="{D78F4C4F-3E80-1A41-B74A-13818E89D3DA}"/>
              </a:ext>
            </a:extLst>
          </p:cNvPr>
          <p:cNvSpPr txBox="1">
            <a:spLocks/>
          </p:cNvSpPr>
          <p:nvPr/>
        </p:nvSpPr>
        <p:spPr>
          <a:xfrm>
            <a:off x="1394032" y="3823722"/>
            <a:ext cx="6355935" cy="452822"/>
          </a:xfrm>
          <a:prstGeom prst="roundRect">
            <a:avLst/>
          </a:prstGeom>
          <a:solidFill>
            <a:schemeClr val="accent1">
              <a:lumMod val="75000"/>
            </a:schemeClr>
          </a:solidFill>
          <a:ln w="9525">
            <a:noFill/>
            <a:miter lim="800000"/>
            <a:headEnd/>
            <a:tailEnd/>
          </a:ln>
        </p:spPr>
        <p:txBody>
          <a:bodyPr vert="horz" wrap="square" lIns="256765" tIns="21739" rIns="43479" bIns="21739" numCol="1" rtlCol="0" anchor="ctr" anchorCtr="0" compatLnSpc="1">
            <a:prstTxWarp prst="textNoShape">
              <a:avLst/>
            </a:prstTxWarp>
            <a:normAutofit/>
          </a:bodyPr>
          <a:lstStyle>
            <a:lvl1pPr algn="ctr" defTabSz="914400" rtl="0" eaLnBrk="1" latinLnBrk="1" hangingPunct="1">
              <a:spcBef>
                <a:spcPct val="0"/>
              </a:spcBef>
              <a:buNone/>
              <a:defRPr lang="ko-KR" altLang="en-US" sz="3600" b="1" kern="1200" baseline="0" dirty="0">
                <a:solidFill>
                  <a:schemeClr val="tx1"/>
                </a:solidFill>
                <a:latin typeface="+mj-lt"/>
                <a:ea typeface="맑은 고딕" panose="020B0503020000020004" pitchFamily="50" charset="-127"/>
                <a:cs typeface="+mj-cs"/>
              </a:defRPr>
            </a:lvl1pPr>
          </a:lstStyle>
          <a:p>
            <a:pPr algn="l" defTabSz="434797">
              <a:buClrTx/>
            </a:pPr>
            <a:r>
              <a:rPr lang="en-US" altLang="ko" sz="1000" b="0" dirty="0">
                <a:solidFill>
                  <a:srgbClr val="FFC000"/>
                </a:solidFill>
                <a:latin typeface="Abadi" panose="020B0604020104020204" pitchFamily="34" charset="0"/>
                <a:ea typeface="Roboto Condensed Light" panose="02000000000000000000" pitchFamily="2" charset="0"/>
                <a:cs typeface="Roboto Condensed Light" panose="02000000000000000000" pitchFamily="2" charset="0"/>
              </a:rPr>
              <a:t>USE CASES</a:t>
            </a:r>
            <a:endParaRPr lang="ko" altLang="en-US" sz="1000" b="0" dirty="0">
              <a:solidFill>
                <a:srgbClr val="FFC000"/>
              </a:solidFill>
              <a:latin typeface="Abadi" panose="020B0604020104020204" pitchFamily="34" charset="0"/>
              <a:cs typeface="Roboto Condensed Light" panose="02000000000000000000" pitchFamily="2" charset="0"/>
            </a:endParaRPr>
          </a:p>
        </p:txBody>
      </p:sp>
      <p:cxnSp>
        <p:nvCxnSpPr>
          <p:cNvPr id="141" name="Straight Connector 140">
            <a:extLst>
              <a:ext uri="{FF2B5EF4-FFF2-40B4-BE49-F238E27FC236}">
                <a16:creationId xmlns:a16="http://schemas.microsoft.com/office/drawing/2014/main" id="{CB8CFD30-BF05-A145-95EF-90667AA1E4DA}"/>
              </a:ext>
            </a:extLst>
          </p:cNvPr>
          <p:cNvCxnSpPr>
            <a:cxnSpLocks/>
          </p:cNvCxnSpPr>
          <p:nvPr/>
        </p:nvCxnSpPr>
        <p:spPr>
          <a:xfrm>
            <a:off x="3504397" y="1331432"/>
            <a:ext cx="0" cy="25097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AB0C59B3-605D-B749-8F62-5F3FAA7A6EC2}"/>
              </a:ext>
            </a:extLst>
          </p:cNvPr>
          <p:cNvSpPr txBox="1"/>
          <p:nvPr/>
        </p:nvSpPr>
        <p:spPr>
          <a:xfrm>
            <a:off x="3642451" y="1224691"/>
            <a:ext cx="3242316" cy="430887"/>
          </a:xfrm>
          <a:prstGeom prst="rect">
            <a:avLst/>
          </a:prstGeom>
          <a:noFill/>
        </p:spPr>
        <p:txBody>
          <a:bodyPr wrap="square" rtlCol="0" anchor="ctr">
            <a:spAutoFit/>
          </a:bodyPr>
          <a:lstStyle/>
          <a:p>
            <a:pPr algn="ctr" defTabSz="434797" latinLnBrk="1">
              <a:buClrTx/>
            </a:pPr>
            <a:r>
              <a:rPr lang="en-US" altLang="ko" sz="1100" kern="1200" dirty="0">
                <a:solidFill>
                  <a:prstClr val="white"/>
                </a:solidFill>
                <a:latin typeface="Abadi" panose="020B0604020104020204" pitchFamily="34" charset="0"/>
                <a:ea typeface="Roboto Condensed Light" panose="02000000000000000000" pitchFamily="2" charset="0"/>
                <a:cs typeface="Roboto Condensed Light" panose="02000000000000000000" pitchFamily="2" charset="0"/>
              </a:rPr>
              <a:t>Co-creation  -  Strategic Alignment </a:t>
            </a:r>
          </a:p>
          <a:p>
            <a:pPr algn="ctr" defTabSz="434797" latinLnBrk="1">
              <a:buClrTx/>
            </a:pPr>
            <a:r>
              <a:rPr lang="en-US" altLang="ko" sz="1100" kern="1200" dirty="0">
                <a:solidFill>
                  <a:prstClr val="white"/>
                </a:solidFill>
                <a:latin typeface="Abadi" panose="020B0604020104020204" pitchFamily="34" charset="0"/>
                <a:ea typeface="Roboto Condensed Light" panose="02000000000000000000" pitchFamily="2" charset="0"/>
                <a:cs typeface="Roboto Condensed Light" panose="02000000000000000000" pitchFamily="2" charset="0"/>
              </a:rPr>
              <a:t>Training  -  Skills   -  Reproducibility Hub </a:t>
            </a:r>
          </a:p>
        </p:txBody>
      </p:sp>
      <p:sp>
        <p:nvSpPr>
          <p:cNvPr id="56" name="TextBox 55">
            <a:extLst>
              <a:ext uri="{FF2B5EF4-FFF2-40B4-BE49-F238E27FC236}">
                <a16:creationId xmlns:a16="http://schemas.microsoft.com/office/drawing/2014/main" id="{0B89E119-588F-44FA-9E5C-952B8961ADAA}"/>
              </a:ext>
            </a:extLst>
          </p:cNvPr>
          <p:cNvSpPr txBox="1"/>
          <p:nvPr/>
        </p:nvSpPr>
        <p:spPr>
          <a:xfrm>
            <a:off x="2390156" y="3821535"/>
            <a:ext cx="4496010" cy="430887"/>
          </a:xfrm>
          <a:prstGeom prst="rect">
            <a:avLst/>
          </a:prstGeom>
          <a:noFill/>
        </p:spPr>
        <p:txBody>
          <a:bodyPr wrap="square" rtlCol="0" anchor="ctr">
            <a:spAutoFit/>
          </a:bodyPr>
          <a:lstStyle/>
          <a:p>
            <a:pPr algn="ctr" defTabSz="434797" latinLnBrk="1">
              <a:buClrTx/>
            </a:pPr>
            <a:r>
              <a:rPr lang="en-US" altLang="ko" sz="1100" kern="1200" dirty="0">
                <a:solidFill>
                  <a:prstClr val="white"/>
                </a:solidFill>
                <a:latin typeface="Abadi" panose="020B0604020104020204" pitchFamily="34" charset="0"/>
                <a:ea typeface="Roboto Condensed Light" panose="02000000000000000000" pitchFamily="2" charset="0"/>
                <a:cs typeface="Roboto Condensed Light" panose="02000000000000000000" pitchFamily="2" charset="0"/>
              </a:rPr>
              <a:t>Social Sciences  -  Life Sciences  -  Computer Science/AI </a:t>
            </a:r>
          </a:p>
          <a:p>
            <a:pPr algn="ctr" defTabSz="434797" latinLnBrk="1">
              <a:buClrTx/>
            </a:pPr>
            <a:r>
              <a:rPr lang="en-US" altLang="ko" sz="1100" kern="1200" dirty="0">
                <a:solidFill>
                  <a:prstClr val="white"/>
                </a:solidFill>
                <a:latin typeface="Abadi" panose="020B0604020104020204" pitchFamily="34" charset="0"/>
                <a:ea typeface="Roboto Condensed Light" panose="02000000000000000000" pitchFamily="2" charset="0"/>
                <a:cs typeface="Roboto Condensed Light" panose="02000000000000000000" pitchFamily="2" charset="0"/>
              </a:rPr>
              <a:t>Publishers  -  Funders</a:t>
            </a:r>
          </a:p>
        </p:txBody>
      </p:sp>
      <p:cxnSp>
        <p:nvCxnSpPr>
          <p:cNvPr id="57" name="Straight Connector 56">
            <a:extLst>
              <a:ext uri="{FF2B5EF4-FFF2-40B4-BE49-F238E27FC236}">
                <a16:creationId xmlns:a16="http://schemas.microsoft.com/office/drawing/2014/main" id="{AD5A4CE6-5D9E-4D07-9523-A56288CF1BCA}"/>
              </a:ext>
            </a:extLst>
          </p:cNvPr>
          <p:cNvCxnSpPr>
            <a:cxnSpLocks/>
          </p:cNvCxnSpPr>
          <p:nvPr/>
        </p:nvCxnSpPr>
        <p:spPr>
          <a:xfrm>
            <a:off x="2460353" y="3950959"/>
            <a:ext cx="0" cy="25097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B2163DC-0C6C-4547-9A64-6AB59E7ADCBC}"/>
              </a:ext>
            </a:extLst>
          </p:cNvPr>
          <p:cNvSpPr txBox="1"/>
          <p:nvPr/>
        </p:nvSpPr>
        <p:spPr>
          <a:xfrm>
            <a:off x="2796504" y="2347673"/>
            <a:ext cx="928738" cy="1219436"/>
          </a:xfrm>
          <a:prstGeom prst="rect">
            <a:avLst/>
          </a:prstGeom>
          <a:noFill/>
        </p:spPr>
        <p:txBody>
          <a:bodyPr wrap="square" rtlCol="0" anchor="ctr">
            <a:spAutoFit/>
          </a:bodyPr>
          <a:lstStyle/>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Future studies to prioritise design elements</a:t>
            </a: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Co-creation of pilots</a:t>
            </a: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Develop assessment framework</a:t>
            </a: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p:txBody>
      </p:sp>
      <p:sp>
        <p:nvSpPr>
          <p:cNvPr id="59" name="TextBox 58">
            <a:extLst>
              <a:ext uri="{FF2B5EF4-FFF2-40B4-BE49-F238E27FC236}">
                <a16:creationId xmlns:a16="http://schemas.microsoft.com/office/drawing/2014/main" id="{7003A136-2006-4827-8663-1BE8E348A520}"/>
              </a:ext>
            </a:extLst>
          </p:cNvPr>
          <p:cNvSpPr txBox="1"/>
          <p:nvPr/>
        </p:nvSpPr>
        <p:spPr>
          <a:xfrm>
            <a:off x="4143258" y="2352319"/>
            <a:ext cx="928738" cy="1321900"/>
          </a:xfrm>
          <a:prstGeom prst="rect">
            <a:avLst/>
          </a:prstGeom>
          <a:noFill/>
        </p:spPr>
        <p:txBody>
          <a:bodyPr wrap="square" rtlCol="0" anchor="ctr">
            <a:spAutoFit/>
          </a:bodyPr>
          <a:lstStyle/>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Develop &amp; pilot tools for </a:t>
            </a: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a:p>
            <a:pPr marL="81524" indent="-81524" defTabSz="434797">
              <a:buClrTx/>
              <a:buFontTx/>
              <a:buChar char="-"/>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Researchers</a:t>
            </a:r>
          </a:p>
          <a:p>
            <a:pPr marL="81524" indent="-81524" defTabSz="434797">
              <a:buClrTx/>
              <a:buFontTx/>
              <a:buChar char="-"/>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Publishers </a:t>
            </a:r>
          </a:p>
          <a:p>
            <a:pPr marL="81524" indent="-81524" defTabSz="434797">
              <a:buClrTx/>
              <a:buFontTx/>
              <a:buChar char="-"/>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Funders</a:t>
            </a: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to enable &amp; monitor </a:t>
            </a: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repro-</a:t>
            </a: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ducibility</a:t>
            </a: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p:txBody>
      </p:sp>
      <p:sp>
        <p:nvSpPr>
          <p:cNvPr id="60" name="TextBox 59">
            <a:extLst>
              <a:ext uri="{FF2B5EF4-FFF2-40B4-BE49-F238E27FC236}">
                <a16:creationId xmlns:a16="http://schemas.microsoft.com/office/drawing/2014/main" id="{AFCDA4D4-E486-44CF-9900-627CA31D372F}"/>
              </a:ext>
            </a:extLst>
          </p:cNvPr>
          <p:cNvSpPr txBox="1"/>
          <p:nvPr/>
        </p:nvSpPr>
        <p:spPr>
          <a:xfrm>
            <a:off x="5462522" y="2336053"/>
            <a:ext cx="928738" cy="1116972"/>
          </a:xfrm>
          <a:prstGeom prst="rect">
            <a:avLst/>
          </a:prstGeom>
          <a:noFill/>
        </p:spPr>
        <p:txBody>
          <a:bodyPr wrap="square" rtlCol="0" anchor="ctr">
            <a:spAutoFit/>
          </a:bodyPr>
          <a:lstStyle/>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Implement pilot assessment framework</a:t>
            </a: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Synthesise findings to evaluate </a:t>
            </a: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gains &amp; </a:t>
            </a: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savings</a:t>
            </a: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p:txBody>
      </p:sp>
      <p:sp>
        <p:nvSpPr>
          <p:cNvPr id="61" name="TextBox 60">
            <a:extLst>
              <a:ext uri="{FF2B5EF4-FFF2-40B4-BE49-F238E27FC236}">
                <a16:creationId xmlns:a16="http://schemas.microsoft.com/office/drawing/2014/main" id="{00D85011-77F1-41AD-8C33-911A62DDDB29}"/>
              </a:ext>
            </a:extLst>
          </p:cNvPr>
          <p:cNvSpPr txBox="1"/>
          <p:nvPr/>
        </p:nvSpPr>
        <p:spPr>
          <a:xfrm>
            <a:off x="6753902" y="2486784"/>
            <a:ext cx="928738" cy="1321900"/>
          </a:xfrm>
          <a:prstGeom prst="rect">
            <a:avLst/>
          </a:prstGeom>
          <a:noFill/>
        </p:spPr>
        <p:txBody>
          <a:bodyPr wrap="square" rtlCol="0" anchor="ctr">
            <a:spAutoFit/>
          </a:bodyPr>
          <a:lstStyle/>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Co-create future roadmap &amp; </a:t>
            </a: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policy recs</a:t>
            </a: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Reflect on </a:t>
            </a: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TIER2 radical repro-</a:t>
            </a:r>
          </a:p>
          <a:p>
            <a:pPr defTabSz="434797">
              <a:buClrTx/>
            </a:pPr>
            <a:r>
              <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rPr>
              <a:t>ducibility practices</a:t>
            </a: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a:p>
            <a:pPr defTabSz="434797">
              <a:buClrTx/>
            </a:pPr>
            <a:endParaRPr lang="en-US" altLang="ko" sz="666" kern="1200" dirty="0">
              <a:solidFill>
                <a:prstClr val="black"/>
              </a:solidFill>
              <a:latin typeface="Century Gothic" panose="020B0502020202020204" pitchFamily="34" charset="0"/>
              <a:ea typeface="Roboto Condensed Light" panose="02000000000000000000" pitchFamily="2" charset="0"/>
              <a:cs typeface="Roboto Condensed Light" panose="02000000000000000000" pitchFamily="2" charset="0"/>
            </a:endParaRPr>
          </a:p>
        </p:txBody>
      </p:sp>
      <p:sp>
        <p:nvSpPr>
          <p:cNvPr id="8" name="Oval 7">
            <a:extLst>
              <a:ext uri="{FF2B5EF4-FFF2-40B4-BE49-F238E27FC236}">
                <a16:creationId xmlns:a16="http://schemas.microsoft.com/office/drawing/2014/main" id="{6B0C3BA3-CD56-4E1F-BB92-B84EBE7E6E33}"/>
              </a:ext>
            </a:extLst>
          </p:cNvPr>
          <p:cNvSpPr/>
          <p:nvPr/>
        </p:nvSpPr>
        <p:spPr>
          <a:xfrm>
            <a:off x="1290147" y="1950247"/>
            <a:ext cx="352896" cy="347517"/>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atin typeface="Abadi" panose="020B0604020104020204" pitchFamily="34" charset="0"/>
              </a:rPr>
              <a:t>1</a:t>
            </a:r>
            <a:endParaRPr lang="en-GB" b="1" dirty="0">
              <a:latin typeface="Abadi" panose="020B0604020104020204" pitchFamily="34" charset="0"/>
            </a:endParaRPr>
          </a:p>
        </p:txBody>
      </p:sp>
      <p:sp>
        <p:nvSpPr>
          <p:cNvPr id="67" name="Oval 66">
            <a:extLst>
              <a:ext uri="{FF2B5EF4-FFF2-40B4-BE49-F238E27FC236}">
                <a16:creationId xmlns:a16="http://schemas.microsoft.com/office/drawing/2014/main" id="{E77BFA83-B974-44CA-95BC-D3CB2CC47431}"/>
              </a:ext>
            </a:extLst>
          </p:cNvPr>
          <p:cNvSpPr/>
          <p:nvPr/>
        </p:nvSpPr>
        <p:spPr>
          <a:xfrm>
            <a:off x="2579329" y="1950247"/>
            <a:ext cx="352896" cy="347517"/>
          </a:xfrm>
          <a:prstGeom prst="ellipse">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atin typeface="Abadi" panose="020B0604020104020204" pitchFamily="34" charset="0"/>
              </a:rPr>
              <a:t>2</a:t>
            </a:r>
            <a:endParaRPr lang="en-GB" b="1" dirty="0">
              <a:latin typeface="Abadi" panose="020B0604020104020204" pitchFamily="34" charset="0"/>
            </a:endParaRPr>
          </a:p>
        </p:txBody>
      </p:sp>
      <p:sp>
        <p:nvSpPr>
          <p:cNvPr id="68" name="Oval 67">
            <a:extLst>
              <a:ext uri="{FF2B5EF4-FFF2-40B4-BE49-F238E27FC236}">
                <a16:creationId xmlns:a16="http://schemas.microsoft.com/office/drawing/2014/main" id="{68D7F53B-FEFF-43A6-9181-6E42B641D916}"/>
              </a:ext>
            </a:extLst>
          </p:cNvPr>
          <p:cNvSpPr/>
          <p:nvPr/>
        </p:nvSpPr>
        <p:spPr>
          <a:xfrm>
            <a:off x="3916367" y="1950247"/>
            <a:ext cx="352896" cy="347517"/>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atin typeface="Abadi" panose="020B0604020104020204" pitchFamily="34" charset="0"/>
              </a:rPr>
              <a:t>3</a:t>
            </a:r>
            <a:endParaRPr lang="en-GB" b="1" dirty="0">
              <a:latin typeface="Abadi" panose="020B0604020104020204" pitchFamily="34" charset="0"/>
            </a:endParaRPr>
          </a:p>
        </p:txBody>
      </p:sp>
      <p:sp>
        <p:nvSpPr>
          <p:cNvPr id="70" name="Oval 69">
            <a:extLst>
              <a:ext uri="{FF2B5EF4-FFF2-40B4-BE49-F238E27FC236}">
                <a16:creationId xmlns:a16="http://schemas.microsoft.com/office/drawing/2014/main" id="{03A2AA50-FF6E-4DA4-A4A4-21D867194E4B}"/>
              </a:ext>
            </a:extLst>
          </p:cNvPr>
          <p:cNvSpPr/>
          <p:nvPr/>
        </p:nvSpPr>
        <p:spPr>
          <a:xfrm>
            <a:off x="5196516" y="1951545"/>
            <a:ext cx="352896" cy="347517"/>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atin typeface="Abadi" panose="020B0604020104020204" pitchFamily="34" charset="0"/>
              </a:rPr>
              <a:t>4</a:t>
            </a:r>
            <a:endParaRPr lang="en-GB" b="1" dirty="0">
              <a:latin typeface="Abadi" panose="020B0604020104020204" pitchFamily="34" charset="0"/>
            </a:endParaRPr>
          </a:p>
        </p:txBody>
      </p:sp>
      <p:sp>
        <p:nvSpPr>
          <p:cNvPr id="72" name="Oval 71">
            <a:extLst>
              <a:ext uri="{FF2B5EF4-FFF2-40B4-BE49-F238E27FC236}">
                <a16:creationId xmlns:a16="http://schemas.microsoft.com/office/drawing/2014/main" id="{3F6FEE58-EC30-4287-99EF-7772B1075F75}"/>
              </a:ext>
            </a:extLst>
          </p:cNvPr>
          <p:cNvSpPr/>
          <p:nvPr/>
        </p:nvSpPr>
        <p:spPr>
          <a:xfrm>
            <a:off x="6498640" y="1951079"/>
            <a:ext cx="352896" cy="347517"/>
          </a:xfrm>
          <a:prstGeom prst="ellips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atin typeface="Abadi" panose="020B0604020104020204" pitchFamily="34" charset="0"/>
              </a:rPr>
              <a:t>5</a:t>
            </a:r>
            <a:endParaRPr lang="en-GB" b="1" dirty="0">
              <a:latin typeface="Abadi" panose="020B0604020104020204" pitchFamily="34" charset="0"/>
            </a:endParaRPr>
          </a:p>
        </p:txBody>
      </p:sp>
      <p:sp>
        <p:nvSpPr>
          <p:cNvPr id="73" name="Oval 72">
            <a:extLst>
              <a:ext uri="{FF2B5EF4-FFF2-40B4-BE49-F238E27FC236}">
                <a16:creationId xmlns:a16="http://schemas.microsoft.com/office/drawing/2014/main" id="{45DA4940-3BFC-46D5-9AD8-20D2298E612D}"/>
              </a:ext>
            </a:extLst>
          </p:cNvPr>
          <p:cNvSpPr/>
          <p:nvPr/>
        </p:nvSpPr>
        <p:spPr>
          <a:xfrm>
            <a:off x="7086276" y="1290582"/>
            <a:ext cx="359205" cy="3475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accent1">
                    <a:lumMod val="50000"/>
                  </a:schemeClr>
                </a:solidFill>
                <a:latin typeface="Abadi" panose="020B0604020104020204" pitchFamily="34" charset="0"/>
              </a:rPr>
              <a:t>6</a:t>
            </a:r>
            <a:endParaRPr lang="en-GB" b="1" dirty="0">
              <a:solidFill>
                <a:schemeClr val="accent1">
                  <a:lumMod val="50000"/>
                </a:schemeClr>
              </a:solidFill>
              <a:latin typeface="Abadi" panose="020B0604020104020204" pitchFamily="34" charset="0"/>
            </a:endParaRPr>
          </a:p>
        </p:txBody>
      </p:sp>
      <p:sp>
        <p:nvSpPr>
          <p:cNvPr id="15" name="Title 1">
            <a:extLst>
              <a:ext uri="{FF2B5EF4-FFF2-40B4-BE49-F238E27FC236}">
                <a16:creationId xmlns:a16="http://schemas.microsoft.com/office/drawing/2014/main" id="{228FA41A-6FA2-95F8-7762-E4B85D78C50A}"/>
              </a:ext>
            </a:extLst>
          </p:cNvPr>
          <p:cNvSpPr txBox="1">
            <a:spLocks/>
          </p:cNvSpPr>
          <p:nvPr/>
        </p:nvSpPr>
        <p:spPr>
          <a:xfrm>
            <a:off x="152399" y="227330"/>
            <a:ext cx="8801100" cy="762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lang="ko-KR" altLang="en-US" sz="1712" b="1" kern="1200" baseline="0" dirty="0">
                <a:solidFill>
                  <a:srgbClr val="0D2557"/>
                </a:solidFill>
                <a:latin typeface="Arial" panose="020B0604020202020204" pitchFamily="34" charset="0"/>
                <a:ea typeface="맑은 고딕" panose="020B0503020000020004" pitchFamily="50" charset="-127"/>
                <a:cs typeface="Arial" panose="020B0604020202020204" pitchFamily="34" charset="0"/>
              </a:defRPr>
            </a:lvl1pPr>
          </a:lstStyle>
          <a:p>
            <a:pPr>
              <a:buClrTx/>
              <a:buFontTx/>
            </a:pPr>
            <a:r>
              <a:rPr lang="en-US" sz="2750" b="0" dirty="0">
                <a:sym typeface="Arial"/>
              </a:rPr>
              <a:t>TIER2 project phases</a:t>
            </a:r>
          </a:p>
        </p:txBody>
      </p:sp>
    </p:spTree>
    <p:extLst>
      <p:ext uri="{BB962C8B-B14F-4D97-AF65-F5344CB8AC3E}">
        <p14:creationId xmlns:p14="http://schemas.microsoft.com/office/powerpoint/2010/main" val="380390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86763AFB-9C18-11C5-CC5F-CB51542FC256}"/>
              </a:ext>
            </a:extLst>
          </p:cNvPr>
          <p:cNvSpPr txBox="1">
            <a:spLocks noChangeArrowheads="1"/>
          </p:cNvSpPr>
          <p:nvPr/>
        </p:nvSpPr>
        <p:spPr bwMode="auto">
          <a:xfrm>
            <a:off x="1079817" y="1967097"/>
            <a:ext cx="1581150" cy="584200"/>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1000"/>
              </a:spcAft>
            </a:pPr>
            <a:r>
              <a:rPr lang="en-GB" sz="2000" b="1" kern="0" dirty="0">
                <a:solidFill>
                  <a:srgbClr val="0D2557"/>
                </a:solidFill>
                <a:effectLst/>
                <a:latin typeface="Calibri" panose="020F0502020204030204" pitchFamily="34" charset="0"/>
              </a:rPr>
              <a:t>10 Partners</a:t>
            </a:r>
            <a:endParaRPr lang="en-US" sz="2000" b="1" kern="0" dirty="0">
              <a:solidFill>
                <a:srgbClr val="0D2557"/>
              </a:solidFill>
              <a:effectLst/>
              <a:latin typeface="Times New Roman" panose="02020603050405020304" pitchFamily="18" charset="0"/>
            </a:endParaRPr>
          </a:p>
        </p:txBody>
      </p:sp>
      <p:sp>
        <p:nvSpPr>
          <p:cNvPr id="7" name="Text Box 2">
            <a:extLst>
              <a:ext uri="{FF2B5EF4-FFF2-40B4-BE49-F238E27FC236}">
                <a16:creationId xmlns:a16="http://schemas.microsoft.com/office/drawing/2014/main" id="{E9F579BF-95C6-B028-8058-8E888FF3F90F}"/>
              </a:ext>
            </a:extLst>
          </p:cNvPr>
          <p:cNvSpPr txBox="1">
            <a:spLocks noChangeArrowheads="1"/>
          </p:cNvSpPr>
          <p:nvPr/>
        </p:nvSpPr>
        <p:spPr bwMode="auto">
          <a:xfrm>
            <a:off x="4783342" y="1959232"/>
            <a:ext cx="1581150" cy="584200"/>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1000"/>
              </a:spcAft>
            </a:pPr>
            <a:r>
              <a:rPr lang="en-GB" sz="2000" b="1" kern="0" dirty="0">
                <a:solidFill>
                  <a:srgbClr val="0D2557"/>
                </a:solidFill>
                <a:effectLst/>
                <a:latin typeface="Calibri" panose="020F0502020204030204" pitchFamily="34" charset="0"/>
              </a:rPr>
              <a:t>36 Months</a:t>
            </a:r>
            <a:endParaRPr lang="en-US" sz="2000" b="1" kern="0" dirty="0">
              <a:solidFill>
                <a:srgbClr val="0D2557"/>
              </a:solidFill>
              <a:effectLst/>
              <a:latin typeface="Times New Roman" panose="02020603050405020304" pitchFamily="18" charset="0"/>
            </a:endParaRPr>
          </a:p>
        </p:txBody>
      </p:sp>
      <p:sp>
        <p:nvSpPr>
          <p:cNvPr id="8" name="Text Box 2">
            <a:extLst>
              <a:ext uri="{FF2B5EF4-FFF2-40B4-BE49-F238E27FC236}">
                <a16:creationId xmlns:a16="http://schemas.microsoft.com/office/drawing/2014/main" id="{8896D84F-BE56-4205-992C-3D91C206ED66}"/>
              </a:ext>
            </a:extLst>
          </p:cNvPr>
          <p:cNvSpPr txBox="1">
            <a:spLocks noChangeArrowheads="1"/>
          </p:cNvSpPr>
          <p:nvPr/>
        </p:nvSpPr>
        <p:spPr bwMode="auto">
          <a:xfrm>
            <a:off x="2946763" y="1966217"/>
            <a:ext cx="1581150" cy="584200"/>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1000"/>
              </a:spcAft>
            </a:pPr>
            <a:r>
              <a:rPr lang="en-GB" sz="2000" b="1" kern="0" dirty="0">
                <a:solidFill>
                  <a:srgbClr val="0D2557"/>
                </a:solidFill>
                <a:effectLst/>
                <a:latin typeface="Calibri" panose="020F0502020204030204" pitchFamily="34" charset="0"/>
              </a:rPr>
              <a:t>7 Countries</a:t>
            </a:r>
            <a:endParaRPr lang="en-US" sz="2000" b="1" kern="0" dirty="0">
              <a:solidFill>
                <a:srgbClr val="0D2557"/>
              </a:solidFill>
              <a:effectLst/>
              <a:latin typeface="Times New Roman" panose="02020603050405020304" pitchFamily="18" charset="0"/>
            </a:endParaRPr>
          </a:p>
        </p:txBody>
      </p:sp>
      <p:sp>
        <p:nvSpPr>
          <p:cNvPr id="9" name="Text Box 2">
            <a:extLst>
              <a:ext uri="{FF2B5EF4-FFF2-40B4-BE49-F238E27FC236}">
                <a16:creationId xmlns:a16="http://schemas.microsoft.com/office/drawing/2014/main" id="{525CECA6-3528-CFEA-AF75-22102968DCA1}"/>
              </a:ext>
            </a:extLst>
          </p:cNvPr>
          <p:cNvSpPr txBox="1">
            <a:spLocks noChangeArrowheads="1"/>
          </p:cNvSpPr>
          <p:nvPr/>
        </p:nvSpPr>
        <p:spPr bwMode="auto">
          <a:xfrm>
            <a:off x="6459322" y="1966217"/>
            <a:ext cx="1581150" cy="584200"/>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1000"/>
              </a:spcAft>
            </a:pPr>
            <a:r>
              <a:rPr lang="en-GB" sz="2000" b="1" kern="0" dirty="0">
                <a:solidFill>
                  <a:srgbClr val="0D2557"/>
                </a:solidFill>
                <a:effectLst/>
                <a:latin typeface="Calibri" panose="020F0502020204030204" pitchFamily="34" charset="0"/>
              </a:rPr>
              <a:t>~2m EUR</a:t>
            </a:r>
            <a:endParaRPr lang="en-US" sz="2000" b="1" kern="0" dirty="0">
              <a:solidFill>
                <a:srgbClr val="0D2557"/>
              </a:solidFill>
              <a:effectLst/>
              <a:latin typeface="Times New Roman" panose="02020603050405020304" pitchFamily="18" charset="0"/>
            </a:endParaRPr>
          </a:p>
        </p:txBody>
      </p:sp>
      <p:pic>
        <p:nvPicPr>
          <p:cNvPr id="10" name="Graphic 13" descr="Boardroom with solid fill">
            <a:extLst>
              <a:ext uri="{FF2B5EF4-FFF2-40B4-BE49-F238E27FC236}">
                <a16:creationId xmlns:a16="http://schemas.microsoft.com/office/drawing/2014/main" id="{02CDA975-A08C-0CAE-520B-E957F72905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5580" y="1053087"/>
            <a:ext cx="809625" cy="809625"/>
          </a:xfrm>
          <a:prstGeom prst="rect">
            <a:avLst/>
          </a:prstGeom>
        </p:spPr>
      </p:pic>
      <p:sp>
        <p:nvSpPr>
          <p:cNvPr id="11" name="Oval 14">
            <a:extLst>
              <a:ext uri="{FF2B5EF4-FFF2-40B4-BE49-F238E27FC236}">
                <a16:creationId xmlns:a16="http://schemas.microsoft.com/office/drawing/2014/main" id="{5D44817F-3371-155A-C354-9ADA5A2EF24F}"/>
              </a:ext>
            </a:extLst>
          </p:cNvPr>
          <p:cNvSpPr/>
          <p:nvPr/>
        </p:nvSpPr>
        <p:spPr>
          <a:xfrm>
            <a:off x="1370965" y="961647"/>
            <a:ext cx="1009650" cy="990600"/>
          </a:xfrm>
          <a:prstGeom prst="ellipse">
            <a:avLst/>
          </a:prstGeom>
          <a:noFill/>
          <a:ln w="19050">
            <a:solidFill>
              <a:srgbClr val="0D25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5">
            <a:extLst>
              <a:ext uri="{FF2B5EF4-FFF2-40B4-BE49-F238E27FC236}">
                <a16:creationId xmlns:a16="http://schemas.microsoft.com/office/drawing/2014/main" id="{AA451B2F-097A-345A-9AF4-1A38B881FB5F}"/>
              </a:ext>
            </a:extLst>
          </p:cNvPr>
          <p:cNvSpPr/>
          <p:nvPr/>
        </p:nvSpPr>
        <p:spPr>
          <a:xfrm>
            <a:off x="3229021" y="968632"/>
            <a:ext cx="1009650" cy="990600"/>
          </a:xfrm>
          <a:prstGeom prst="ellipse">
            <a:avLst/>
          </a:prstGeom>
          <a:noFill/>
          <a:ln w="19050">
            <a:solidFill>
              <a:srgbClr val="0D25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6">
            <a:extLst>
              <a:ext uri="{FF2B5EF4-FFF2-40B4-BE49-F238E27FC236}">
                <a16:creationId xmlns:a16="http://schemas.microsoft.com/office/drawing/2014/main" id="{87CE979A-A81D-CA21-C546-94A6CC114681}"/>
              </a:ext>
            </a:extLst>
          </p:cNvPr>
          <p:cNvSpPr/>
          <p:nvPr/>
        </p:nvSpPr>
        <p:spPr>
          <a:xfrm>
            <a:off x="5069092" y="971172"/>
            <a:ext cx="1009650" cy="990600"/>
          </a:xfrm>
          <a:prstGeom prst="ellipse">
            <a:avLst/>
          </a:prstGeom>
          <a:noFill/>
          <a:ln w="19050">
            <a:solidFill>
              <a:srgbClr val="0D25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7">
            <a:extLst>
              <a:ext uri="{FF2B5EF4-FFF2-40B4-BE49-F238E27FC236}">
                <a16:creationId xmlns:a16="http://schemas.microsoft.com/office/drawing/2014/main" id="{F928A391-43BC-06D8-CEEA-0E8F202F3EA7}"/>
              </a:ext>
            </a:extLst>
          </p:cNvPr>
          <p:cNvSpPr/>
          <p:nvPr/>
        </p:nvSpPr>
        <p:spPr>
          <a:xfrm>
            <a:off x="6745072" y="971172"/>
            <a:ext cx="1009650" cy="990600"/>
          </a:xfrm>
          <a:prstGeom prst="ellipse">
            <a:avLst/>
          </a:prstGeom>
          <a:noFill/>
          <a:ln w="19050">
            <a:solidFill>
              <a:srgbClr val="0D25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Правоъгълник: с два заоблени срещуположни ъгъла 19">
            <a:extLst>
              <a:ext uri="{FF2B5EF4-FFF2-40B4-BE49-F238E27FC236}">
                <a16:creationId xmlns:a16="http://schemas.microsoft.com/office/drawing/2014/main" id="{D3970850-A3C7-77EF-0D86-CC1635694A45}"/>
              </a:ext>
            </a:extLst>
          </p:cNvPr>
          <p:cNvSpPr/>
          <p:nvPr/>
        </p:nvSpPr>
        <p:spPr>
          <a:xfrm>
            <a:off x="1013777" y="3032861"/>
            <a:ext cx="3481705" cy="1466850"/>
          </a:xfrm>
          <a:prstGeom prst="round2DiagRect">
            <a:avLst/>
          </a:prstGeom>
          <a:solidFill>
            <a:srgbClr val="E7FE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21" descr="Map with pin with solid fill">
            <a:extLst>
              <a:ext uri="{FF2B5EF4-FFF2-40B4-BE49-F238E27FC236}">
                <a16:creationId xmlns:a16="http://schemas.microsoft.com/office/drawing/2014/main" id="{09611E82-D209-92F1-7A0A-22CBDF1157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44591" y="1047372"/>
            <a:ext cx="771525" cy="771525"/>
          </a:xfrm>
          <a:prstGeom prst="rect">
            <a:avLst/>
          </a:prstGeom>
        </p:spPr>
      </p:pic>
      <p:pic>
        <p:nvPicPr>
          <p:cNvPr id="16" name="Graphic 23" descr="Watch with solid fill">
            <a:extLst>
              <a:ext uri="{FF2B5EF4-FFF2-40B4-BE49-F238E27FC236}">
                <a16:creationId xmlns:a16="http://schemas.microsoft.com/office/drawing/2014/main" id="{059EB557-87B7-98B8-DB51-6A89491E21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09744" y="1104522"/>
            <a:ext cx="714375" cy="714375"/>
          </a:xfrm>
          <a:prstGeom prst="rect">
            <a:avLst/>
          </a:prstGeom>
        </p:spPr>
      </p:pic>
      <p:sp>
        <p:nvSpPr>
          <p:cNvPr id="52" name="Стрелка петоъгълник 51">
            <a:extLst>
              <a:ext uri="{FF2B5EF4-FFF2-40B4-BE49-F238E27FC236}">
                <a16:creationId xmlns:a16="http://schemas.microsoft.com/office/drawing/2014/main" id="{F8CBE709-9397-0AEF-7880-CE89DE7AECB9}"/>
              </a:ext>
            </a:extLst>
          </p:cNvPr>
          <p:cNvSpPr/>
          <p:nvPr/>
        </p:nvSpPr>
        <p:spPr>
          <a:xfrm>
            <a:off x="0" y="2501518"/>
            <a:ext cx="8267700" cy="342900"/>
          </a:xfrm>
          <a:prstGeom prst="homePlate">
            <a:avLst/>
          </a:prstGeom>
          <a:solidFill>
            <a:srgbClr val="4768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Graphic 25" descr="Coins with solid fill">
            <a:extLst>
              <a:ext uri="{FF2B5EF4-FFF2-40B4-BE49-F238E27FC236}">
                <a16:creationId xmlns:a16="http://schemas.microsoft.com/office/drawing/2014/main" id="{4CC7F670-8BE2-8930-4E92-573C4D2A5E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78422" y="1088012"/>
            <a:ext cx="762000" cy="762000"/>
          </a:xfrm>
          <a:prstGeom prst="rect">
            <a:avLst/>
          </a:prstGeom>
        </p:spPr>
      </p:pic>
      <p:sp>
        <p:nvSpPr>
          <p:cNvPr id="18" name="Текстово поле 17">
            <a:extLst>
              <a:ext uri="{FF2B5EF4-FFF2-40B4-BE49-F238E27FC236}">
                <a16:creationId xmlns:a16="http://schemas.microsoft.com/office/drawing/2014/main" id="{C27F184F-E91C-EA23-3EC0-6FB330332658}"/>
              </a:ext>
            </a:extLst>
          </p:cNvPr>
          <p:cNvSpPr txBox="1"/>
          <p:nvPr/>
        </p:nvSpPr>
        <p:spPr>
          <a:xfrm>
            <a:off x="1117282" y="3215964"/>
            <a:ext cx="3343910" cy="1200329"/>
          </a:xfrm>
          <a:prstGeom prst="rect">
            <a:avLst/>
          </a:prstGeom>
          <a:noFill/>
        </p:spPr>
        <p:txBody>
          <a:bodyPr wrap="square" rtlCol="0">
            <a:spAutoFit/>
          </a:bodyPr>
          <a:lstStyle/>
          <a:p>
            <a:pPr algn="just">
              <a:buClr>
                <a:srgbClr val="33DBCE"/>
              </a:buClr>
            </a:pPr>
            <a:r>
              <a:rPr lang="en-US" sz="1200" b="1" dirty="0"/>
              <a:t>Duration</a:t>
            </a:r>
            <a:r>
              <a:rPr lang="en-US" sz="1200" dirty="0"/>
              <a:t>: January 2023 – December 2025</a:t>
            </a:r>
          </a:p>
          <a:p>
            <a:pPr marL="285750" indent="-285750" algn="just">
              <a:buClr>
                <a:srgbClr val="33DBCE"/>
              </a:buClr>
              <a:buFont typeface="Arial" panose="020B0604020202020204" pitchFamily="34" charset="0"/>
              <a:buChar char="•"/>
            </a:pPr>
            <a:endParaRPr lang="en-US" sz="1200" dirty="0"/>
          </a:p>
          <a:p>
            <a:pPr algn="just">
              <a:buClr>
                <a:srgbClr val="33DBCE"/>
              </a:buClr>
            </a:pPr>
            <a:r>
              <a:rPr lang="en-US" sz="1200" dirty="0"/>
              <a:t>Funded by the European Commission through the Horizon Europe program, and by the UK Research and Innovation (UKRI)</a:t>
            </a:r>
          </a:p>
          <a:p>
            <a:pPr marL="285750" indent="-285750" algn="just">
              <a:buClr>
                <a:srgbClr val="33DBCE"/>
              </a:buClr>
              <a:buFont typeface="Arial" panose="020B0604020202020204" pitchFamily="34" charset="0"/>
              <a:buChar char="•"/>
            </a:pPr>
            <a:endParaRPr lang="en-US" sz="1200" dirty="0"/>
          </a:p>
        </p:txBody>
      </p:sp>
      <p:sp>
        <p:nvSpPr>
          <p:cNvPr id="21" name="Правоъгълник: с два заоблени срещуположни ъгъла 20">
            <a:extLst>
              <a:ext uri="{FF2B5EF4-FFF2-40B4-BE49-F238E27FC236}">
                <a16:creationId xmlns:a16="http://schemas.microsoft.com/office/drawing/2014/main" id="{F61F2C3C-7BC4-68CE-5AE4-A19BF3360C7A}"/>
              </a:ext>
            </a:extLst>
          </p:cNvPr>
          <p:cNvSpPr/>
          <p:nvPr/>
        </p:nvSpPr>
        <p:spPr>
          <a:xfrm flipH="1">
            <a:off x="4725987" y="3027277"/>
            <a:ext cx="3481705" cy="1466850"/>
          </a:xfrm>
          <a:prstGeom prst="round2DiagRect">
            <a:avLst/>
          </a:prstGeom>
          <a:solidFill>
            <a:srgbClr val="E7FE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10014BE2-5F39-E1C1-E2F8-003A981978D2}"/>
              </a:ext>
            </a:extLst>
          </p:cNvPr>
          <p:cNvGrpSpPr/>
          <p:nvPr/>
        </p:nvGrpSpPr>
        <p:grpSpPr>
          <a:xfrm>
            <a:off x="1262879" y="2550417"/>
            <a:ext cx="1223679" cy="254000"/>
            <a:chOff x="798428" y="2550417"/>
            <a:chExt cx="1223679" cy="254000"/>
          </a:xfrm>
        </p:grpSpPr>
        <p:pic>
          <p:nvPicPr>
            <p:cNvPr id="34" name="Graphic 2" descr="Wireless with solid fill">
              <a:extLst>
                <a:ext uri="{FF2B5EF4-FFF2-40B4-BE49-F238E27FC236}">
                  <a16:creationId xmlns:a16="http://schemas.microsoft.com/office/drawing/2014/main" id="{3D8D85DC-AB07-7CC9-B286-959E7CC3789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8428" y="2580272"/>
              <a:ext cx="166299" cy="166299"/>
            </a:xfrm>
            <a:prstGeom prst="rect">
              <a:avLst/>
            </a:prstGeom>
          </p:spPr>
        </p:pic>
        <p:sp>
          <p:nvSpPr>
            <p:cNvPr id="35" name="Text Box 2">
              <a:extLst>
                <a:ext uri="{FF2B5EF4-FFF2-40B4-BE49-F238E27FC236}">
                  <a16:creationId xmlns:a16="http://schemas.microsoft.com/office/drawing/2014/main" id="{417666BC-9735-A03E-8806-B418FC41983E}"/>
                </a:ext>
              </a:extLst>
            </p:cNvPr>
            <p:cNvSpPr txBox="1">
              <a:spLocks noChangeArrowheads="1"/>
            </p:cNvSpPr>
            <p:nvPr/>
          </p:nvSpPr>
          <p:spPr bwMode="auto">
            <a:xfrm>
              <a:off x="924827" y="2550417"/>
              <a:ext cx="1097280" cy="2540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tier2-project.eu</a:t>
              </a:r>
            </a:p>
          </p:txBody>
        </p:sp>
      </p:grpSp>
      <p:sp>
        <p:nvSpPr>
          <p:cNvPr id="47" name="Текстово поле 46">
            <a:extLst>
              <a:ext uri="{FF2B5EF4-FFF2-40B4-BE49-F238E27FC236}">
                <a16:creationId xmlns:a16="http://schemas.microsoft.com/office/drawing/2014/main" id="{58D32128-0A5B-1250-4ACA-F36F76E4511B}"/>
              </a:ext>
            </a:extLst>
          </p:cNvPr>
          <p:cNvSpPr txBox="1"/>
          <p:nvPr/>
        </p:nvSpPr>
        <p:spPr>
          <a:xfrm>
            <a:off x="4705501" y="3042895"/>
            <a:ext cx="3481705" cy="307777"/>
          </a:xfrm>
          <a:prstGeom prst="rect">
            <a:avLst/>
          </a:prstGeom>
          <a:noFill/>
        </p:spPr>
        <p:txBody>
          <a:bodyPr wrap="square" rtlCol="0">
            <a:spAutoFit/>
          </a:bodyPr>
          <a:lstStyle/>
          <a:p>
            <a:pPr algn="ctr"/>
            <a:r>
              <a:rPr lang="en-US" dirty="0"/>
              <a:t>Contact:</a:t>
            </a:r>
          </a:p>
        </p:txBody>
      </p:sp>
      <p:sp>
        <p:nvSpPr>
          <p:cNvPr id="48" name="Текстово поле 47">
            <a:extLst>
              <a:ext uri="{FF2B5EF4-FFF2-40B4-BE49-F238E27FC236}">
                <a16:creationId xmlns:a16="http://schemas.microsoft.com/office/drawing/2014/main" id="{D0E05BFF-19A8-BC39-34C8-72D4E6B82D85}"/>
              </a:ext>
            </a:extLst>
          </p:cNvPr>
          <p:cNvSpPr txBox="1"/>
          <p:nvPr/>
        </p:nvSpPr>
        <p:spPr>
          <a:xfrm>
            <a:off x="4705501" y="3447603"/>
            <a:ext cx="1740852" cy="746358"/>
          </a:xfrm>
          <a:prstGeom prst="rect">
            <a:avLst/>
          </a:prstGeom>
          <a:noFill/>
        </p:spPr>
        <p:txBody>
          <a:bodyPr wrap="square" rtlCol="0">
            <a:spAutoFit/>
          </a:bodyPr>
          <a:lstStyle/>
          <a:p>
            <a:pPr algn="ctr"/>
            <a:r>
              <a:rPr lang="en-US" sz="1100" b="1" dirty="0"/>
              <a:t>Tony Ross-</a:t>
            </a:r>
            <a:r>
              <a:rPr lang="en-US" sz="1100" b="1" dirty="0" err="1"/>
              <a:t>Hellauer</a:t>
            </a:r>
            <a:r>
              <a:rPr lang="en-US" sz="1100" b="1" dirty="0"/>
              <a:t> </a:t>
            </a:r>
            <a:br>
              <a:rPr lang="en-US" sz="1100" dirty="0"/>
            </a:br>
            <a:r>
              <a:rPr lang="en-US" sz="1050" i="1" dirty="0"/>
              <a:t>Project Coordinator</a:t>
            </a:r>
            <a:br>
              <a:rPr lang="en-US" sz="1050" i="1" dirty="0"/>
            </a:br>
            <a:br>
              <a:rPr lang="en-US" sz="1050" i="1" dirty="0"/>
            </a:br>
            <a:r>
              <a:rPr lang="en-US" sz="1050" b="1" i="1" dirty="0"/>
              <a:t>tross@know-center.at</a:t>
            </a:r>
            <a:endParaRPr lang="en-US" sz="1100" i="1" dirty="0"/>
          </a:p>
        </p:txBody>
      </p:sp>
      <p:sp>
        <p:nvSpPr>
          <p:cNvPr id="49" name="Текстово поле 48">
            <a:extLst>
              <a:ext uri="{FF2B5EF4-FFF2-40B4-BE49-F238E27FC236}">
                <a16:creationId xmlns:a16="http://schemas.microsoft.com/office/drawing/2014/main" id="{8510FE17-F192-2FC0-C10C-E21FC2FCB91D}"/>
              </a:ext>
            </a:extLst>
          </p:cNvPr>
          <p:cNvSpPr txBox="1"/>
          <p:nvPr/>
        </p:nvSpPr>
        <p:spPr>
          <a:xfrm>
            <a:off x="6296919" y="3434219"/>
            <a:ext cx="1890287" cy="746358"/>
          </a:xfrm>
          <a:prstGeom prst="rect">
            <a:avLst/>
          </a:prstGeom>
          <a:noFill/>
        </p:spPr>
        <p:txBody>
          <a:bodyPr wrap="square" rtlCol="0">
            <a:spAutoFit/>
          </a:bodyPr>
          <a:lstStyle/>
          <a:p>
            <a:pPr algn="ctr"/>
            <a:r>
              <a:rPr lang="en-US" sz="1100" b="1" dirty="0"/>
              <a:t>Thomas </a:t>
            </a:r>
            <a:r>
              <a:rPr lang="en-US" sz="1100" b="1" dirty="0" err="1"/>
              <a:t>Klebel</a:t>
            </a:r>
            <a:br>
              <a:rPr lang="en-US" sz="1100" dirty="0"/>
            </a:br>
            <a:r>
              <a:rPr lang="en-US" sz="1050" i="1" dirty="0"/>
              <a:t>Project Manager</a:t>
            </a:r>
            <a:br>
              <a:rPr lang="en-US" sz="1050" i="1" dirty="0"/>
            </a:br>
            <a:br>
              <a:rPr lang="en-US" sz="1050" i="1" dirty="0"/>
            </a:br>
            <a:r>
              <a:rPr lang="en-US" sz="1050" b="1" i="1" dirty="0"/>
              <a:t>tklebel@know-center.at</a:t>
            </a:r>
            <a:endParaRPr lang="en-US" sz="1100" i="1" dirty="0"/>
          </a:p>
        </p:txBody>
      </p:sp>
      <p:sp>
        <p:nvSpPr>
          <p:cNvPr id="2" name="Title 1">
            <a:extLst>
              <a:ext uri="{FF2B5EF4-FFF2-40B4-BE49-F238E27FC236}">
                <a16:creationId xmlns:a16="http://schemas.microsoft.com/office/drawing/2014/main" id="{BADAEF01-09F2-0EA6-628D-5B0C31583DBA}"/>
              </a:ext>
            </a:extLst>
          </p:cNvPr>
          <p:cNvSpPr txBox="1">
            <a:spLocks/>
          </p:cNvSpPr>
          <p:nvPr/>
        </p:nvSpPr>
        <p:spPr>
          <a:xfrm>
            <a:off x="152399" y="227330"/>
            <a:ext cx="8801100" cy="762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lang="ko-KR" altLang="en-US" sz="1712" b="1" kern="1200" baseline="0" dirty="0">
                <a:solidFill>
                  <a:srgbClr val="0D2557"/>
                </a:solidFill>
                <a:latin typeface="Arial" panose="020B0604020202020204" pitchFamily="34" charset="0"/>
                <a:ea typeface="맑은 고딕" panose="020B0503020000020004" pitchFamily="50" charset="-127"/>
                <a:cs typeface="Arial" panose="020B0604020202020204" pitchFamily="34" charset="0"/>
              </a:defRPr>
            </a:lvl1pPr>
          </a:lstStyle>
          <a:p>
            <a:pPr>
              <a:buClrTx/>
              <a:buFontTx/>
            </a:pPr>
            <a:r>
              <a:rPr lang="en-US" sz="2750" b="0">
                <a:sym typeface="Arial"/>
              </a:rPr>
              <a:t>TIER2 in numbers</a:t>
            </a:r>
            <a:endParaRPr lang="en-US" sz="2750" b="0" dirty="0">
              <a:sym typeface="Arial"/>
            </a:endParaRPr>
          </a:p>
        </p:txBody>
      </p:sp>
      <p:sp>
        <p:nvSpPr>
          <p:cNvPr id="3" name="Google Shape;15;p2">
            <a:extLst>
              <a:ext uri="{FF2B5EF4-FFF2-40B4-BE49-F238E27FC236}">
                <a16:creationId xmlns:a16="http://schemas.microsoft.com/office/drawing/2014/main" id="{CA0A4676-CA54-9D3C-5FB5-46B0F0EB843D}"/>
              </a:ext>
            </a:extLst>
          </p:cNvPr>
          <p:cNvSpPr txBox="1"/>
          <p:nvPr/>
        </p:nvSpPr>
        <p:spPr>
          <a:xfrm>
            <a:off x="3143822" y="4589532"/>
            <a:ext cx="3747441" cy="553968"/>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US" sz="800" b="0"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t>Views and opinions expressed are those of the author(s) only and do not </a:t>
            </a:r>
            <a:br>
              <a:rPr lang="en-US" sz="800" b="0"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br>
            <a:r>
              <a:rPr lang="en-US" sz="800" b="0"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t>necessarily reflect those of the European Union or the European Commission. </a:t>
            </a:r>
            <a:br>
              <a:rPr lang="bg-BG" sz="800" b="0"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br>
            <a:r>
              <a:rPr lang="en-US" sz="800" b="0"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t>Neither the EU nor the EC can be held responsible for them.</a:t>
            </a:r>
          </a:p>
        </p:txBody>
      </p:sp>
      <p:sp>
        <p:nvSpPr>
          <p:cNvPr id="4" name="Google Shape;15;p2">
            <a:extLst>
              <a:ext uri="{FF2B5EF4-FFF2-40B4-BE49-F238E27FC236}">
                <a16:creationId xmlns:a16="http://schemas.microsoft.com/office/drawing/2014/main" id="{30E63E09-4E93-3A85-C6F1-5E80FF398B51}"/>
              </a:ext>
            </a:extLst>
          </p:cNvPr>
          <p:cNvSpPr txBox="1"/>
          <p:nvPr/>
        </p:nvSpPr>
        <p:spPr>
          <a:xfrm>
            <a:off x="1738958" y="4651088"/>
            <a:ext cx="1663944" cy="492412"/>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US" sz="1000" b="1"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t>Funded by</a:t>
            </a:r>
          </a:p>
          <a:p>
            <a:pPr marL="0" lvl="0" indent="0" algn="l" rtl="0">
              <a:spcBef>
                <a:spcPts val="0"/>
              </a:spcBef>
              <a:spcAft>
                <a:spcPts val="0"/>
              </a:spcAft>
              <a:buNone/>
            </a:pPr>
            <a:r>
              <a:rPr lang="en-US" sz="1000" b="1" dirty="0">
                <a:solidFill>
                  <a:srgbClr val="0D2557"/>
                </a:solidFill>
                <a:latin typeface="Arial" panose="020B0604020202020204" pitchFamily="34" charset="0"/>
                <a:ea typeface="Inter" panose="02000503000000020004" pitchFamily="50" charset="0"/>
                <a:cs typeface="Arial" panose="020B0604020202020204" pitchFamily="34" charset="0"/>
                <a:sym typeface="Cabin"/>
              </a:rPr>
              <a:t>the European Union</a:t>
            </a:r>
          </a:p>
        </p:txBody>
      </p:sp>
      <p:pic>
        <p:nvPicPr>
          <p:cNvPr id="5" name="Картина 10">
            <a:extLst>
              <a:ext uri="{FF2B5EF4-FFF2-40B4-BE49-F238E27FC236}">
                <a16:creationId xmlns:a16="http://schemas.microsoft.com/office/drawing/2014/main" id="{387CE876-1743-03FA-03BB-1BC88B39E18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76803" y="4613384"/>
            <a:ext cx="1476697" cy="434866"/>
          </a:xfrm>
          <a:prstGeom prst="rect">
            <a:avLst/>
          </a:prstGeom>
          <a:noFill/>
        </p:spPr>
      </p:pic>
      <p:grpSp>
        <p:nvGrpSpPr>
          <p:cNvPr id="19" name="Group 18">
            <a:extLst>
              <a:ext uri="{FF2B5EF4-FFF2-40B4-BE49-F238E27FC236}">
                <a16:creationId xmlns:a16="http://schemas.microsoft.com/office/drawing/2014/main" id="{3F456F0E-921E-C579-0333-DB874C94141F}"/>
              </a:ext>
            </a:extLst>
          </p:cNvPr>
          <p:cNvGrpSpPr/>
          <p:nvPr/>
        </p:nvGrpSpPr>
        <p:grpSpPr>
          <a:xfrm>
            <a:off x="1203960" y="4727509"/>
            <a:ext cx="478536" cy="316779"/>
            <a:chOff x="266701" y="4601145"/>
            <a:chExt cx="641910" cy="424928"/>
          </a:xfrm>
        </p:grpSpPr>
        <p:sp>
          <p:nvSpPr>
            <p:cNvPr id="22" name="Rectangle 21">
              <a:extLst>
                <a:ext uri="{FF2B5EF4-FFF2-40B4-BE49-F238E27FC236}">
                  <a16:creationId xmlns:a16="http://schemas.microsoft.com/office/drawing/2014/main" id="{6C1F2BCD-B69D-F50A-E35B-FC439AF38F1E}"/>
                </a:ext>
              </a:extLst>
            </p:cNvPr>
            <p:cNvSpPr/>
            <p:nvPr userDrawn="1"/>
          </p:nvSpPr>
          <p:spPr>
            <a:xfrm>
              <a:off x="266701" y="4706677"/>
              <a:ext cx="471487" cy="319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3" name="Google Shape;16;p2">
              <a:extLst>
                <a:ext uri="{FF2B5EF4-FFF2-40B4-BE49-F238E27FC236}">
                  <a16:creationId xmlns:a16="http://schemas.microsoft.com/office/drawing/2014/main" id="{7DC576BE-AFA9-03C8-2542-F60E20C67176}"/>
                </a:ext>
              </a:extLst>
            </p:cNvPr>
            <p:cNvPicPr preferRelativeResize="0"/>
            <p:nvPr/>
          </p:nvPicPr>
          <p:blipFill>
            <a:blip r:embed="rId14">
              <a:alphaModFix/>
            </a:blip>
            <a:stretch>
              <a:fillRect/>
            </a:stretch>
          </p:blipFill>
          <p:spPr>
            <a:xfrm>
              <a:off x="276225" y="4601145"/>
              <a:ext cx="632386" cy="421602"/>
            </a:xfrm>
            <a:prstGeom prst="rect">
              <a:avLst/>
            </a:prstGeom>
            <a:noFill/>
            <a:ln>
              <a:noFill/>
            </a:ln>
          </p:spPr>
        </p:pic>
      </p:grpSp>
      <p:grpSp>
        <p:nvGrpSpPr>
          <p:cNvPr id="54" name="Group 53">
            <a:extLst>
              <a:ext uri="{FF2B5EF4-FFF2-40B4-BE49-F238E27FC236}">
                <a16:creationId xmlns:a16="http://schemas.microsoft.com/office/drawing/2014/main" id="{605B2822-CC93-7C10-17EA-0E84A7E81D5C}"/>
              </a:ext>
            </a:extLst>
          </p:cNvPr>
          <p:cNvGrpSpPr/>
          <p:nvPr/>
        </p:nvGrpSpPr>
        <p:grpSpPr>
          <a:xfrm>
            <a:off x="4084442" y="2553603"/>
            <a:ext cx="1086716" cy="274955"/>
            <a:chOff x="3749945" y="2553603"/>
            <a:chExt cx="1086716" cy="274955"/>
          </a:xfrm>
        </p:grpSpPr>
        <p:sp>
          <p:nvSpPr>
            <p:cNvPr id="39" name="Text Box 2">
              <a:extLst>
                <a:ext uri="{FF2B5EF4-FFF2-40B4-BE49-F238E27FC236}">
                  <a16:creationId xmlns:a16="http://schemas.microsoft.com/office/drawing/2014/main" id="{379592BC-27A2-35C7-0D55-6AD82DF7E1FE}"/>
                </a:ext>
              </a:extLst>
            </p:cNvPr>
            <p:cNvSpPr txBox="1">
              <a:spLocks noChangeArrowheads="1"/>
            </p:cNvSpPr>
            <p:nvPr/>
          </p:nvSpPr>
          <p:spPr bwMode="auto">
            <a:xfrm>
              <a:off x="3849236" y="2553603"/>
              <a:ext cx="987425" cy="27495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TIER2 Project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Graphic 24">
              <a:extLst>
                <a:ext uri="{FF2B5EF4-FFF2-40B4-BE49-F238E27FC236}">
                  <a16:creationId xmlns:a16="http://schemas.microsoft.com/office/drawing/2014/main" id="{1483C8EF-DE8B-E707-3AB5-D4E4BE89693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49945" y="2622147"/>
              <a:ext cx="127910" cy="118070"/>
            </a:xfrm>
            <a:prstGeom prst="rect">
              <a:avLst/>
            </a:prstGeom>
          </p:spPr>
        </p:pic>
      </p:grpSp>
      <p:grpSp>
        <p:nvGrpSpPr>
          <p:cNvPr id="55" name="Group 54">
            <a:extLst>
              <a:ext uri="{FF2B5EF4-FFF2-40B4-BE49-F238E27FC236}">
                <a16:creationId xmlns:a16="http://schemas.microsoft.com/office/drawing/2014/main" id="{2DB4444D-305B-84E8-A329-A2A7AAFE7238}"/>
              </a:ext>
            </a:extLst>
          </p:cNvPr>
          <p:cNvGrpSpPr/>
          <p:nvPr/>
        </p:nvGrpSpPr>
        <p:grpSpPr>
          <a:xfrm>
            <a:off x="5352892" y="2553218"/>
            <a:ext cx="1164239" cy="274955"/>
            <a:chOff x="5408266" y="2553218"/>
            <a:chExt cx="1164239" cy="274955"/>
          </a:xfrm>
        </p:grpSpPr>
        <p:sp>
          <p:nvSpPr>
            <p:cNvPr id="41" name="Text Box 2">
              <a:extLst>
                <a:ext uri="{FF2B5EF4-FFF2-40B4-BE49-F238E27FC236}">
                  <a16:creationId xmlns:a16="http://schemas.microsoft.com/office/drawing/2014/main" id="{04C06093-000A-F08E-7D92-83C84D16A92C}"/>
                </a:ext>
              </a:extLst>
            </p:cNvPr>
            <p:cNvSpPr txBox="1">
              <a:spLocks noChangeArrowheads="1"/>
            </p:cNvSpPr>
            <p:nvPr/>
          </p:nvSpPr>
          <p:spPr bwMode="auto">
            <a:xfrm>
              <a:off x="5548885" y="2553218"/>
              <a:ext cx="1023620" cy="27495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GB" sz="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tier2project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phic 26">
              <a:extLst>
                <a:ext uri="{FF2B5EF4-FFF2-40B4-BE49-F238E27FC236}">
                  <a16:creationId xmlns:a16="http://schemas.microsoft.com/office/drawing/2014/main" id="{E3674987-371F-23E4-0022-2CD3D5C87AE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408266" y="2626044"/>
              <a:ext cx="170594" cy="117283"/>
            </a:xfrm>
            <a:prstGeom prst="rect">
              <a:avLst/>
            </a:prstGeom>
          </p:spPr>
        </p:pic>
      </p:grpSp>
      <p:grpSp>
        <p:nvGrpSpPr>
          <p:cNvPr id="53" name="Group 52">
            <a:extLst>
              <a:ext uri="{FF2B5EF4-FFF2-40B4-BE49-F238E27FC236}">
                <a16:creationId xmlns:a16="http://schemas.microsoft.com/office/drawing/2014/main" id="{93632684-FF8D-B450-13A0-7AF05CA662EC}"/>
              </a:ext>
            </a:extLst>
          </p:cNvPr>
          <p:cNvGrpSpPr/>
          <p:nvPr/>
        </p:nvGrpSpPr>
        <p:grpSpPr>
          <a:xfrm>
            <a:off x="2695583" y="2550417"/>
            <a:ext cx="982964" cy="274955"/>
            <a:chOff x="1987429" y="2550417"/>
            <a:chExt cx="982964" cy="274955"/>
          </a:xfrm>
        </p:grpSpPr>
        <p:sp>
          <p:nvSpPr>
            <p:cNvPr id="37" name="Text Box 2">
              <a:extLst>
                <a:ext uri="{FF2B5EF4-FFF2-40B4-BE49-F238E27FC236}">
                  <a16:creationId xmlns:a16="http://schemas.microsoft.com/office/drawing/2014/main" id="{2055098B-5893-8AF1-C90E-3BD793E41574}"/>
                </a:ext>
              </a:extLst>
            </p:cNvPr>
            <p:cNvSpPr txBox="1">
              <a:spLocks noChangeArrowheads="1"/>
            </p:cNvSpPr>
            <p:nvPr/>
          </p:nvSpPr>
          <p:spPr bwMode="auto">
            <a:xfrm>
              <a:off x="2077649" y="2550417"/>
              <a:ext cx="892744" cy="27495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@TIER2Project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Graphic 28">
              <a:extLst>
                <a:ext uri="{FF2B5EF4-FFF2-40B4-BE49-F238E27FC236}">
                  <a16:creationId xmlns:a16="http://schemas.microsoft.com/office/drawing/2014/main" id="{E2DE2015-4CB8-39F9-54B5-675600FAC89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87429" y="2615547"/>
              <a:ext cx="125282" cy="114842"/>
            </a:xfrm>
            <a:prstGeom prst="rect">
              <a:avLst/>
            </a:prstGeom>
          </p:spPr>
        </p:pic>
      </p:grpSp>
      <p:grpSp>
        <p:nvGrpSpPr>
          <p:cNvPr id="56" name="Group 55">
            <a:extLst>
              <a:ext uri="{FF2B5EF4-FFF2-40B4-BE49-F238E27FC236}">
                <a16:creationId xmlns:a16="http://schemas.microsoft.com/office/drawing/2014/main" id="{3B08DB82-2C93-D855-8215-FD2628294729}"/>
              </a:ext>
            </a:extLst>
          </p:cNvPr>
          <p:cNvGrpSpPr/>
          <p:nvPr/>
        </p:nvGrpSpPr>
        <p:grpSpPr>
          <a:xfrm>
            <a:off x="6726921" y="2555602"/>
            <a:ext cx="1346299" cy="274955"/>
            <a:chOff x="6900764" y="2555602"/>
            <a:chExt cx="1346299" cy="274955"/>
          </a:xfrm>
        </p:grpSpPr>
        <p:sp>
          <p:nvSpPr>
            <p:cNvPr id="33" name="Text Box 2">
              <a:extLst>
                <a:ext uri="{FF2B5EF4-FFF2-40B4-BE49-F238E27FC236}">
                  <a16:creationId xmlns:a16="http://schemas.microsoft.com/office/drawing/2014/main" id="{977BEF2A-52BC-969C-C3C6-9F17B85F2E92}"/>
                </a:ext>
              </a:extLst>
            </p:cNvPr>
            <p:cNvSpPr txBox="1">
              <a:spLocks noChangeArrowheads="1"/>
            </p:cNvSpPr>
            <p:nvPr/>
          </p:nvSpPr>
          <p:spPr bwMode="auto">
            <a:xfrm>
              <a:off x="6998098" y="2555602"/>
              <a:ext cx="1248965" cy="27495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@tier2-project.eu</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6" name="Graphic 45">
              <a:extLst>
                <a:ext uri="{FF2B5EF4-FFF2-40B4-BE49-F238E27FC236}">
                  <a16:creationId xmlns:a16="http://schemas.microsoft.com/office/drawing/2014/main" id="{1A7700AF-3B82-BAF0-AB7D-23FD7E3644C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900764" y="2626401"/>
              <a:ext cx="136033" cy="122985"/>
            </a:xfrm>
            <a:prstGeom prst="rect">
              <a:avLst/>
            </a:prstGeom>
          </p:spPr>
        </p:pic>
      </p:grpSp>
    </p:spTree>
    <p:extLst>
      <p:ext uri="{BB962C8B-B14F-4D97-AF65-F5344CB8AC3E}">
        <p14:creationId xmlns:p14="http://schemas.microsoft.com/office/powerpoint/2010/main" val="34498283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lo">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TotalTime>
  <Words>540</Words>
  <Application>Microsoft Office PowerPoint</Application>
  <PresentationFormat>On-screen Show (16:9)</PresentationFormat>
  <Paragraphs>88</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맑은 고딕</vt:lpstr>
      <vt:lpstr>Times New Roman</vt:lpstr>
      <vt:lpstr>Calibri</vt:lpstr>
      <vt:lpstr>Century Gothic</vt:lpstr>
      <vt:lpstr>Abadi</vt:lpstr>
      <vt:lpstr>Custom Design</vt:lpstr>
      <vt:lpstr>TIER2: Enhancing Trust, Integrity and Efficiency in Research through next-level Reproducibility</vt:lpstr>
      <vt:lpstr>The problem</vt:lpstr>
      <vt:lpstr>PowerPoint Presentation</vt:lpstr>
      <vt:lpstr>NETWORK &amp; EMPOWER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TIER2 Powerpoint Template</dc:title>
  <dc:creator>Monika B. Kumanska</dc:creator>
  <cp:lastModifiedBy>Monika B. Kumanska</cp:lastModifiedBy>
  <cp:revision>17</cp:revision>
  <dcterms:created xsi:type="dcterms:W3CDTF">2022-09-30T11:31:47Z</dcterms:created>
  <dcterms:modified xsi:type="dcterms:W3CDTF">2025-02-27T16:34:17Z</dcterms:modified>
</cp:coreProperties>
</file>